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B955-476A-4ED4-8303-E8A4047BF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01EB5-9312-44FD-B236-27F3014C2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F1B16-9CCB-4B93-94E8-80032A1A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36970-E730-4FD3-863B-62F7860F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6383-4E06-4E15-B373-9C594B9E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0085-B26D-44DC-9248-E402F15C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04D0A-172B-4022-912B-C9B4A3F1E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4B5DA-197F-4E27-8E65-72376A83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680C2-B26B-40D2-8603-6283C970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CD82-37D5-4E72-96FC-ADE0AF36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7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826DF-A1C3-430B-803C-2EC4A9FC0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60CEB-D08D-4F77-A0C6-476148687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595A-AD7E-4D34-ABAA-694D445B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3DC2D-F864-47DA-9590-5F465B67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D5392-50E3-4569-97F1-F597BAEE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0DE4-6804-4BAB-92B6-757E3A10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41A9-593F-40DD-911D-77D242A53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906F3-CE0F-4C7C-B2FF-E4240D98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0A672-C6BC-4E67-91A8-F417B577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ECDD1-83B4-4C18-B4EE-0181371E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4FBD-C40F-47B5-B450-41FB728C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EFCEF-F8E6-4FF9-9803-423BF0A1F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E3CD0-6F41-4EA6-A4D6-CF648688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CD2C-CD48-4786-9353-1D55ADDC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501E9-E768-419B-B749-17DC4818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6198-2F92-4F8E-AC12-E486245B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52A2C-EBF3-4C06-8280-8C861AC71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B5135-36C7-43A7-B757-46ABC4C06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71A42-3E31-4B02-9501-DC2438A8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6A1F9-8133-4465-B2BD-64097A7F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41371-E568-4AB7-A416-16C458EF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DFC2-9724-4DE1-A507-BE04E05C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45B88-CA28-463C-AEF1-6A73BCA4E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B8598-D60D-4061-B5A5-19FD322B2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3C3EC-AEBB-4E7B-9C62-37407BC6E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2DA81-026C-433C-9E99-BD5857583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207EF-7C60-4862-8AA8-65628929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EBB83-7193-4350-9AE3-0838BCA3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F13D2-D87A-476A-BFE9-C5CF6A29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473A-DB16-417D-BEDE-10535473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41D18-DC06-4378-B056-1EAA0BA3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FBE7A-245A-4046-87E2-5102A20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F9AE0-A392-45C6-96A2-16CA29DD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080A8-AB0D-4C40-ACAB-BF2EB464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69C5F-931F-4A42-A99C-59D5A432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5A287-3AD2-4D4D-908B-A52AFEC5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E01F-E4A9-4C50-B5E6-574AA4B1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306F-83AC-4E85-BA00-E3F269336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057D6-9FCD-461C-B32D-EDB30A71E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0E035-EA13-4F5F-8C21-289B3E0C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6567C-06A9-4B82-B704-4BBA1ECB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361A-E9C1-4957-8A72-2C721E89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47A8-C956-4AED-94FD-F3EC29A9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32BD04-B16B-4C78-BFBD-F7BF453D3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7AC9B-2FEC-4778-B9C5-3DCC2706F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AAED6-CEF0-44B9-9701-EA46F309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5E6C5-E9C5-46B9-A64C-3223E853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ED152-C769-476E-BF14-4F8BD9A7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5ECBE-3B04-48F4-8296-E937EFB5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7808A-C3C8-435D-BE0B-5D556DC1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041B-3CF1-4987-90FA-61E1C997C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BD33-6BD7-441C-A1D0-5FF2F4B28D2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1ACD7-28CB-4C1F-951A-78C941643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4DC7-80A3-42D4-B6BB-E2121FB8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51A9-ACDE-41EC-A521-0CFF6DE42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8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8023C-285A-4A1A-8A48-0B61C680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03" y="1217015"/>
            <a:ext cx="7428089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37313-9BF3-4FDA-A887-B202A8FC09E2}"/>
              </a:ext>
            </a:extLst>
          </p:cNvPr>
          <p:cNvSpPr txBox="1"/>
          <p:nvPr/>
        </p:nvSpPr>
        <p:spPr>
          <a:xfrm>
            <a:off x="265470" y="226142"/>
            <a:ext cx="11464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Sierra Meadow Wetland and Riparian Area Monitoring Plan </a:t>
            </a: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SM-WRAMP </a:t>
            </a:r>
          </a:p>
        </p:txBody>
      </p:sp>
    </p:spTree>
    <p:extLst>
      <p:ext uri="{BB962C8B-B14F-4D97-AF65-F5344CB8AC3E}">
        <p14:creationId xmlns:p14="http://schemas.microsoft.com/office/powerpoint/2010/main" val="160748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3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6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12C3A-C579-461A-900C-B736AE2C4887}"/>
              </a:ext>
            </a:extLst>
          </p:cNvPr>
          <p:cNvSpPr txBox="1"/>
          <p:nvPr/>
        </p:nvSpPr>
        <p:spPr>
          <a:xfrm>
            <a:off x="966124" y="1269504"/>
            <a:ext cx="75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What is our GOAL?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EC47E-B167-464B-BEE0-7EF66878621E}"/>
              </a:ext>
            </a:extLst>
          </p:cNvPr>
          <p:cNvSpPr txBox="1"/>
          <p:nvPr/>
        </p:nvSpPr>
        <p:spPr>
          <a:xfrm>
            <a:off x="966124" y="3710285"/>
            <a:ext cx="9929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What will be Gained?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Steer SMP 30,000 ac goal - Program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Support - Demonstrate Benefits of Restoring/Protecting Meadows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a Better Job per Meadow - Adaptive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Better for Meadows - Learn as We Go for best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Resilience to Climate Change – better understanding = more </a:t>
            </a:r>
          </a:p>
          <a:p>
            <a:pPr lvl="1"/>
            <a:r>
              <a:rPr lang="en-US" sz="2400" dirty="0"/>
              <a:t>     effective 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26962-60F9-407A-8594-F026A525A383}"/>
              </a:ext>
            </a:extLst>
          </p:cNvPr>
          <p:cNvSpPr txBox="1"/>
          <p:nvPr/>
        </p:nvSpPr>
        <p:spPr>
          <a:xfrm>
            <a:off x="966124" y="1854279"/>
            <a:ext cx="1013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Sierra-Wide Monitoring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Robust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Replicable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Cost-efficient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9877E-B100-4C6D-BDAB-F8145AA446A7}"/>
              </a:ext>
            </a:extLst>
          </p:cNvPr>
          <p:cNvSpPr txBox="1"/>
          <p:nvPr/>
        </p:nvSpPr>
        <p:spPr>
          <a:xfrm>
            <a:off x="265470" y="226142"/>
            <a:ext cx="11464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Sierra Meadow Wetland and Riparian Area Monitoring Plan </a:t>
            </a: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SM-WRAMP </a:t>
            </a:r>
          </a:p>
        </p:txBody>
      </p:sp>
    </p:spTree>
    <p:extLst>
      <p:ext uri="{BB962C8B-B14F-4D97-AF65-F5344CB8AC3E}">
        <p14:creationId xmlns:p14="http://schemas.microsoft.com/office/powerpoint/2010/main" val="38424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F8A8B9-A142-4EDD-952A-D31947FDC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52073"/>
              </p:ext>
            </p:extLst>
          </p:nvPr>
        </p:nvGraphicFramePr>
        <p:xfrm>
          <a:off x="414195" y="1572110"/>
          <a:ext cx="10834830" cy="5059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3929">
                  <a:extLst>
                    <a:ext uri="{9D8B030D-6E8A-4147-A177-3AD203B41FA5}">
                      <a16:colId xmlns:a16="http://schemas.microsoft.com/office/drawing/2014/main" val="4225556278"/>
                    </a:ext>
                  </a:extLst>
                </a:gridCol>
                <a:gridCol w="7210901">
                  <a:extLst>
                    <a:ext uri="{9D8B030D-6E8A-4147-A177-3AD203B41FA5}">
                      <a16:colId xmlns:a16="http://schemas.microsoft.com/office/drawing/2014/main" val="4006429618"/>
                    </a:ext>
                  </a:extLst>
                </a:gridCol>
              </a:tblGrid>
              <a:tr h="9591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Estimated Completion Dates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Task Name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28028744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On –going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Establish and Coordinate the SM-WAC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7542019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2019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Draft Protocols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9087062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2019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Develop Guidelines for Protocols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1549084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Pilot, and Finalize Protocols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8837835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2019-2021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Engage Agencies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3030965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2019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Develop Guidance on Protocol Management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6966242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Training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4153452"/>
                  </a:ext>
                </a:extLst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2020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Database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14322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85951A-70B0-469B-8A13-2C4D831AE706}"/>
              </a:ext>
            </a:extLst>
          </p:cNvPr>
          <p:cNvSpPr txBox="1"/>
          <p:nvPr/>
        </p:nvSpPr>
        <p:spPr>
          <a:xfrm>
            <a:off x="265470" y="226142"/>
            <a:ext cx="11464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Sierra Meadow Wetland and Riparian Area Monitoring Plan 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SM-WRAMP </a:t>
            </a:r>
          </a:p>
        </p:txBody>
      </p:sp>
    </p:spTree>
    <p:extLst>
      <p:ext uri="{BB962C8B-B14F-4D97-AF65-F5344CB8AC3E}">
        <p14:creationId xmlns:p14="http://schemas.microsoft.com/office/powerpoint/2010/main" val="205309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SM-WRAMP 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Level 1: Inventory: cost per acre, restoration type, photo’s </a:t>
            </a:r>
          </a:p>
          <a:p>
            <a:pPr lvl="0"/>
            <a:r>
              <a:rPr lang="en-US" dirty="0"/>
              <a:t>Level 2: Assessment </a:t>
            </a:r>
          </a:p>
          <a:p>
            <a:pPr lvl="0"/>
            <a:r>
              <a:rPr lang="en-US" dirty="0"/>
              <a:t>Level 3: Monitoring when the goal of restoration has been identified – select the appropriate monitoring</a:t>
            </a:r>
          </a:p>
        </p:txBody>
      </p:sp>
    </p:spTree>
    <p:extLst>
      <p:ext uri="{BB962C8B-B14F-4D97-AF65-F5344CB8AC3E}">
        <p14:creationId xmlns:p14="http://schemas.microsoft.com/office/powerpoint/2010/main" val="106722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281151"/>
            <a:ext cx="7886700" cy="8851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Goals of Restoration </a:t>
            </a:r>
            <a:br>
              <a:rPr lang="en-US" b="1" dirty="0"/>
            </a:br>
            <a:r>
              <a:rPr lang="en-US" sz="3600" b="1" dirty="0"/>
              <a:t>(aka Desired Conditions)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B1869-5A0E-446C-8798-11D4190FC493}"/>
              </a:ext>
            </a:extLst>
          </p:cNvPr>
          <p:cNvSpPr txBox="1"/>
          <p:nvPr/>
        </p:nvSpPr>
        <p:spPr>
          <a:xfrm>
            <a:off x="2027854" y="1670180"/>
            <a:ext cx="8089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Desired Conditions – Current Conditions = </a:t>
            </a:r>
          </a:p>
          <a:p>
            <a:endParaRPr lang="en-US" sz="3200" dirty="0"/>
          </a:p>
          <a:p>
            <a:r>
              <a:rPr lang="en-US" sz="3200" dirty="0"/>
              <a:t>Needs (Goals) </a:t>
            </a:r>
            <a:r>
              <a:rPr lang="en-US" sz="3200" dirty="0">
                <a:sym typeface="Wingdings" panose="05000000000000000000" pitchFamily="2" charset="2"/>
              </a:rPr>
              <a:t> Smart Objectives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557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281151"/>
            <a:ext cx="7886700" cy="88517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Goals of Restoration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52650" y="206206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Floodplain connectivity </a:t>
            </a:r>
          </a:p>
          <a:p>
            <a:pPr lvl="0"/>
            <a:r>
              <a:rPr lang="en-US" sz="2400" dirty="0"/>
              <a:t>Elevated groundwater table</a:t>
            </a:r>
          </a:p>
          <a:p>
            <a:pPr lvl="0"/>
            <a:r>
              <a:rPr lang="en-US" sz="2400" dirty="0"/>
              <a:t>Increased Biodiversity </a:t>
            </a:r>
          </a:p>
          <a:p>
            <a:pPr lvl="0"/>
            <a:r>
              <a:rPr lang="en-US" sz="2400" dirty="0"/>
              <a:t>Grazing Management</a:t>
            </a:r>
          </a:p>
          <a:p>
            <a:pPr lvl="0"/>
            <a:r>
              <a:rPr lang="en-US" sz="2400" dirty="0"/>
              <a:t>Reduced Invasive Species</a:t>
            </a:r>
          </a:p>
          <a:p>
            <a:pPr lvl="0"/>
            <a:r>
              <a:rPr lang="en-US" sz="2400" dirty="0"/>
              <a:t>Sediment inputs and outputs</a:t>
            </a:r>
          </a:p>
          <a:p>
            <a:pPr marL="285750" indent="-285750"/>
            <a:r>
              <a:rPr lang="en-US" sz="2400" dirty="0"/>
              <a:t>Maintain/Increase Soil Carbon</a:t>
            </a:r>
          </a:p>
          <a:p>
            <a:pPr marL="285750" indent="-285750"/>
            <a:r>
              <a:rPr lang="en-US" sz="2400" dirty="0"/>
              <a:t>Improved water quality</a:t>
            </a:r>
          </a:p>
          <a:p>
            <a:pPr lvl="0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38D41-B966-4CED-ABDF-492CE3B8DE33}"/>
              </a:ext>
            </a:extLst>
          </p:cNvPr>
          <p:cNvSpPr txBox="1"/>
          <p:nvPr/>
        </p:nvSpPr>
        <p:spPr>
          <a:xfrm>
            <a:off x="6422571" y="2062066"/>
            <a:ext cx="4077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Resilience to climatic perturbations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Watershed Linkages/Forest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Cultural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Complexity at different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Sustainability (beaver, natural processes)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DCE97-A19E-4489-B32F-76094CCD4AFD}"/>
              </a:ext>
            </a:extLst>
          </p:cNvPr>
          <p:cNvSpPr txBox="1"/>
          <p:nvPr/>
        </p:nvSpPr>
        <p:spPr>
          <a:xfrm>
            <a:off x="2242459" y="1231641"/>
            <a:ext cx="347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Site Appropriate</a:t>
            </a:r>
          </a:p>
        </p:txBody>
      </p:sp>
    </p:spTree>
    <p:extLst>
      <p:ext uri="{BB962C8B-B14F-4D97-AF65-F5344CB8AC3E}">
        <p14:creationId xmlns:p14="http://schemas.microsoft.com/office/powerpoint/2010/main" val="144310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21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13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8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245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SM-WRAMP Plan</vt:lpstr>
      <vt:lpstr>Goals of Restoration  (aka Desired Conditions)</vt:lpstr>
      <vt:lpstr>Goals of Restoration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Merrill</dc:creator>
  <cp:lastModifiedBy>Amy Merrill</cp:lastModifiedBy>
  <cp:revision>11</cp:revision>
  <dcterms:created xsi:type="dcterms:W3CDTF">2018-05-31T14:30:55Z</dcterms:created>
  <dcterms:modified xsi:type="dcterms:W3CDTF">2019-05-16T19:23:32Z</dcterms:modified>
</cp:coreProperties>
</file>