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6" r:id="rId4"/>
    <p:sldId id="260" r:id="rId5"/>
    <p:sldId id="259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36681-4DD6-43FB-856B-9B17EF143CF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B2673-0947-4E6B-A1D5-86A9B033E142}">
      <dgm:prSet phldrT="[Text]" custT="1"/>
      <dgm:spPr/>
      <dgm:t>
        <a:bodyPr/>
        <a:lstStyle/>
        <a:p>
          <a:r>
            <a:rPr lang="en-US" sz="3600" b="1" dirty="0" smtClean="0"/>
            <a:t>Core Functional Metrics</a:t>
          </a:r>
          <a:endParaRPr lang="en-US" sz="3600" b="1" dirty="0"/>
        </a:p>
      </dgm:t>
    </dgm:pt>
    <dgm:pt modelId="{C67C7903-BFE1-465F-BB2B-33C9A18A85D0}" type="parTrans" cxnId="{3AED0533-68E2-4898-84BD-DAD9FD19D86C}">
      <dgm:prSet/>
      <dgm:spPr/>
      <dgm:t>
        <a:bodyPr/>
        <a:lstStyle/>
        <a:p>
          <a:endParaRPr lang="en-US"/>
        </a:p>
      </dgm:t>
    </dgm:pt>
    <dgm:pt modelId="{AC81A6A0-891E-4230-82C4-18B4D19C7668}" type="sibTrans" cxnId="{3AED0533-68E2-4898-84BD-DAD9FD19D86C}">
      <dgm:prSet/>
      <dgm:spPr/>
      <dgm:t>
        <a:bodyPr/>
        <a:lstStyle/>
        <a:p>
          <a:endParaRPr lang="en-US"/>
        </a:p>
      </dgm:t>
    </dgm:pt>
    <dgm:pt modelId="{9F196E57-7A2B-47BA-8C69-A1FE2A978654}">
      <dgm:prSet phldrT="[Text]"/>
      <dgm:spPr/>
      <dgm:t>
        <a:bodyPr/>
        <a:lstStyle/>
        <a:p>
          <a:r>
            <a:rPr lang="en-US" dirty="0" err="1" smtClean="0"/>
            <a:t>Ecoregional</a:t>
          </a:r>
          <a:r>
            <a:rPr lang="en-US" dirty="0" smtClean="0"/>
            <a:t> Metrics</a:t>
          </a:r>
          <a:endParaRPr lang="en-US" dirty="0"/>
        </a:p>
      </dgm:t>
    </dgm:pt>
    <dgm:pt modelId="{07EA63C0-8AEC-4833-8142-FFA570BF28AD}" type="parTrans" cxnId="{672A9F64-31D5-4A18-A134-561A201242E4}">
      <dgm:prSet/>
      <dgm:spPr/>
      <dgm:t>
        <a:bodyPr/>
        <a:lstStyle/>
        <a:p>
          <a:endParaRPr lang="en-US"/>
        </a:p>
      </dgm:t>
    </dgm:pt>
    <dgm:pt modelId="{A5B5462D-5DF1-49D5-A1D2-5889BB86AFAB}" type="sibTrans" cxnId="{672A9F64-31D5-4A18-A134-561A201242E4}">
      <dgm:prSet/>
      <dgm:spPr/>
      <dgm:t>
        <a:bodyPr/>
        <a:lstStyle/>
        <a:p>
          <a:endParaRPr lang="en-US"/>
        </a:p>
      </dgm:t>
    </dgm:pt>
    <dgm:pt modelId="{F847E778-B3D5-4E0F-9FB3-A5BF3BCBFF37}">
      <dgm:prSet phldrT="[Text]"/>
      <dgm:spPr/>
      <dgm:t>
        <a:bodyPr/>
        <a:lstStyle/>
        <a:p>
          <a:r>
            <a:rPr lang="en-US" dirty="0" smtClean="0"/>
            <a:t>Species-specific Metrics</a:t>
          </a:r>
          <a:endParaRPr lang="en-US" dirty="0"/>
        </a:p>
      </dgm:t>
    </dgm:pt>
    <dgm:pt modelId="{906A9B3D-AAAD-4F26-AF14-9979F3256614}" type="parTrans" cxnId="{B3B64A11-F500-4BE5-A98F-255F20C1479E}">
      <dgm:prSet/>
      <dgm:spPr/>
      <dgm:t>
        <a:bodyPr/>
        <a:lstStyle/>
        <a:p>
          <a:endParaRPr lang="en-US"/>
        </a:p>
      </dgm:t>
    </dgm:pt>
    <dgm:pt modelId="{752A6621-DB29-42CB-82A9-E1E0C33DD457}" type="sibTrans" cxnId="{B3B64A11-F500-4BE5-A98F-255F20C1479E}">
      <dgm:prSet/>
      <dgm:spPr/>
      <dgm:t>
        <a:bodyPr/>
        <a:lstStyle/>
        <a:p>
          <a:endParaRPr lang="en-US"/>
        </a:p>
      </dgm:t>
    </dgm:pt>
    <dgm:pt modelId="{204B397B-D15A-4B57-9E8C-01544F58C818}">
      <dgm:prSet phldrT="[Text]"/>
      <dgm:spPr/>
      <dgm:t>
        <a:bodyPr/>
        <a:lstStyle/>
        <a:p>
          <a:r>
            <a:rPr lang="en-US" dirty="0" smtClean="0"/>
            <a:t>Meadow-type Metrics</a:t>
          </a:r>
          <a:endParaRPr lang="en-US" dirty="0"/>
        </a:p>
      </dgm:t>
    </dgm:pt>
    <dgm:pt modelId="{D16AEEE6-1776-4F75-87AC-57E85C160CA9}" type="parTrans" cxnId="{CEDD80E0-3FAE-4988-8C14-BBCBF2F7ADB0}">
      <dgm:prSet/>
      <dgm:spPr/>
      <dgm:t>
        <a:bodyPr/>
        <a:lstStyle/>
        <a:p>
          <a:endParaRPr lang="en-US"/>
        </a:p>
      </dgm:t>
    </dgm:pt>
    <dgm:pt modelId="{334BA8EC-B57E-4E9B-B2CE-059364930793}" type="sibTrans" cxnId="{CEDD80E0-3FAE-4988-8C14-BBCBF2F7ADB0}">
      <dgm:prSet/>
      <dgm:spPr/>
      <dgm:t>
        <a:bodyPr/>
        <a:lstStyle/>
        <a:p>
          <a:endParaRPr lang="en-US"/>
        </a:p>
      </dgm:t>
    </dgm:pt>
    <dgm:pt modelId="{462DE59C-A4BE-4B68-B2C0-7DB6A9580A05}" type="pres">
      <dgm:prSet presAssocID="{E7C36681-4DD6-43FB-856B-9B17EF143CF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E5F14E-1422-4CFA-9365-682E47F55D63}" type="pres">
      <dgm:prSet presAssocID="{E7C36681-4DD6-43FB-856B-9B17EF143CFE}" presName="radial" presStyleCnt="0">
        <dgm:presLayoutVars>
          <dgm:animLvl val="ctr"/>
        </dgm:presLayoutVars>
      </dgm:prSet>
      <dgm:spPr/>
    </dgm:pt>
    <dgm:pt modelId="{E766C90A-5ED7-4C2C-B1B0-68AE746DDDB4}" type="pres">
      <dgm:prSet presAssocID="{3AFB2673-0947-4E6B-A1D5-86A9B033E142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E69AB5B2-F6CC-45ED-BB83-2B84495CB07F}" type="pres">
      <dgm:prSet presAssocID="{9F196E57-7A2B-47BA-8C69-A1FE2A978654}" presName="node" presStyleLbl="vennNode1" presStyleIdx="1" presStyleCnt="4" custScaleX="141232" custScaleY="138984" custRadScaleRad="94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4AF44-8B77-4C48-A536-0151E614991B}" type="pres">
      <dgm:prSet presAssocID="{F847E778-B3D5-4E0F-9FB3-A5BF3BCBFF37}" presName="node" presStyleLbl="vennNode1" presStyleIdx="2" presStyleCnt="4" custScaleX="139903" custScaleY="134129" custRadScaleRad="104478" custRadScaleInc="-1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E8E30-AC3E-4DCE-94F8-1A1220E4BFF5}" type="pres">
      <dgm:prSet presAssocID="{204B397B-D15A-4B57-9E8C-01544F58C818}" presName="node" presStyleLbl="vennNode1" presStyleIdx="3" presStyleCnt="4" custScaleX="129330" custScaleY="129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4D026B-CB2E-46B9-8B54-FF99CA205AF1}" type="presOf" srcId="{3AFB2673-0947-4E6B-A1D5-86A9B033E142}" destId="{E766C90A-5ED7-4C2C-B1B0-68AE746DDDB4}" srcOrd="0" destOrd="0" presId="urn:microsoft.com/office/officeart/2005/8/layout/radial3"/>
    <dgm:cxn modelId="{B3B64A11-F500-4BE5-A98F-255F20C1479E}" srcId="{3AFB2673-0947-4E6B-A1D5-86A9B033E142}" destId="{F847E778-B3D5-4E0F-9FB3-A5BF3BCBFF37}" srcOrd="1" destOrd="0" parTransId="{906A9B3D-AAAD-4F26-AF14-9979F3256614}" sibTransId="{752A6621-DB29-42CB-82A9-E1E0C33DD457}"/>
    <dgm:cxn modelId="{3AED0533-68E2-4898-84BD-DAD9FD19D86C}" srcId="{E7C36681-4DD6-43FB-856B-9B17EF143CFE}" destId="{3AFB2673-0947-4E6B-A1D5-86A9B033E142}" srcOrd="0" destOrd="0" parTransId="{C67C7903-BFE1-465F-BB2B-33C9A18A85D0}" sibTransId="{AC81A6A0-891E-4230-82C4-18B4D19C7668}"/>
    <dgm:cxn modelId="{3B7E75B1-B493-40E5-A6F8-452AAD356691}" type="presOf" srcId="{F847E778-B3D5-4E0F-9FB3-A5BF3BCBFF37}" destId="{39C4AF44-8B77-4C48-A536-0151E614991B}" srcOrd="0" destOrd="0" presId="urn:microsoft.com/office/officeart/2005/8/layout/radial3"/>
    <dgm:cxn modelId="{CEDD80E0-3FAE-4988-8C14-BBCBF2F7ADB0}" srcId="{3AFB2673-0947-4E6B-A1D5-86A9B033E142}" destId="{204B397B-D15A-4B57-9E8C-01544F58C818}" srcOrd="2" destOrd="0" parTransId="{D16AEEE6-1776-4F75-87AC-57E85C160CA9}" sibTransId="{334BA8EC-B57E-4E9B-B2CE-059364930793}"/>
    <dgm:cxn modelId="{672A9F64-31D5-4A18-A134-561A201242E4}" srcId="{3AFB2673-0947-4E6B-A1D5-86A9B033E142}" destId="{9F196E57-7A2B-47BA-8C69-A1FE2A978654}" srcOrd="0" destOrd="0" parTransId="{07EA63C0-8AEC-4833-8142-FFA570BF28AD}" sibTransId="{A5B5462D-5DF1-49D5-A1D2-5889BB86AFAB}"/>
    <dgm:cxn modelId="{8C20C479-18C8-428D-9A20-4B0151B01389}" type="presOf" srcId="{204B397B-D15A-4B57-9E8C-01544F58C818}" destId="{7E7E8E30-AC3E-4DCE-94F8-1A1220E4BFF5}" srcOrd="0" destOrd="0" presId="urn:microsoft.com/office/officeart/2005/8/layout/radial3"/>
    <dgm:cxn modelId="{14EA2EC9-8446-455A-9F89-1BA827E0CD6A}" type="presOf" srcId="{9F196E57-7A2B-47BA-8C69-A1FE2A978654}" destId="{E69AB5B2-F6CC-45ED-BB83-2B84495CB07F}" srcOrd="0" destOrd="0" presId="urn:microsoft.com/office/officeart/2005/8/layout/radial3"/>
    <dgm:cxn modelId="{B82E5416-EA82-49B6-999C-6700FD8E1FBA}" type="presOf" srcId="{E7C36681-4DD6-43FB-856B-9B17EF143CFE}" destId="{462DE59C-A4BE-4B68-B2C0-7DB6A9580A05}" srcOrd="0" destOrd="0" presId="urn:microsoft.com/office/officeart/2005/8/layout/radial3"/>
    <dgm:cxn modelId="{8FDEB67F-0FA0-4C60-83BC-6F772E2F9410}" type="presParOf" srcId="{462DE59C-A4BE-4B68-B2C0-7DB6A9580A05}" destId="{CFE5F14E-1422-4CFA-9365-682E47F55D63}" srcOrd="0" destOrd="0" presId="urn:microsoft.com/office/officeart/2005/8/layout/radial3"/>
    <dgm:cxn modelId="{F90139BF-563D-46EE-A2C1-915B229538FB}" type="presParOf" srcId="{CFE5F14E-1422-4CFA-9365-682E47F55D63}" destId="{E766C90A-5ED7-4C2C-B1B0-68AE746DDDB4}" srcOrd="0" destOrd="0" presId="urn:microsoft.com/office/officeart/2005/8/layout/radial3"/>
    <dgm:cxn modelId="{672CAA0C-43E0-4E9C-B91F-D82755E91DB5}" type="presParOf" srcId="{CFE5F14E-1422-4CFA-9365-682E47F55D63}" destId="{E69AB5B2-F6CC-45ED-BB83-2B84495CB07F}" srcOrd="1" destOrd="0" presId="urn:microsoft.com/office/officeart/2005/8/layout/radial3"/>
    <dgm:cxn modelId="{CAC75116-698D-419E-AB38-0FAC62BBCEB9}" type="presParOf" srcId="{CFE5F14E-1422-4CFA-9365-682E47F55D63}" destId="{39C4AF44-8B77-4C48-A536-0151E614991B}" srcOrd="2" destOrd="0" presId="urn:microsoft.com/office/officeart/2005/8/layout/radial3"/>
    <dgm:cxn modelId="{6C33F830-25E1-4E1B-994F-EEEF6F34D9BF}" type="presParOf" srcId="{CFE5F14E-1422-4CFA-9365-682E47F55D63}" destId="{7E7E8E30-AC3E-4DCE-94F8-1A1220E4BFF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C90A-5ED7-4C2C-B1B0-68AE746DDDB4}">
      <dsp:nvSpPr>
        <dsp:cNvPr id="0" name=""/>
        <dsp:cNvSpPr/>
      </dsp:nvSpPr>
      <dsp:spPr>
        <a:xfrm>
          <a:off x="2008362" y="1694536"/>
          <a:ext cx="3510483" cy="35104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Core Functional Metrics</a:t>
          </a:r>
          <a:endParaRPr lang="en-US" sz="3600" b="1" kern="1200" dirty="0"/>
        </a:p>
      </dsp:txBody>
      <dsp:txXfrm>
        <a:off x="2522460" y="2208634"/>
        <a:ext cx="2482287" cy="2482287"/>
      </dsp:txXfrm>
    </dsp:sp>
    <dsp:sp modelId="{E69AB5B2-F6CC-45ED-BB83-2B84495CB07F}">
      <dsp:nvSpPr>
        <dsp:cNvPr id="0" name=""/>
        <dsp:cNvSpPr/>
      </dsp:nvSpPr>
      <dsp:spPr>
        <a:xfrm>
          <a:off x="2524123" y="76196"/>
          <a:ext cx="2478962" cy="24395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Ecoregional</a:t>
          </a:r>
          <a:r>
            <a:rPr lang="en-US" sz="2800" kern="1200" dirty="0" smtClean="0"/>
            <a:t> Metrics</a:t>
          </a:r>
          <a:endParaRPr lang="en-US" sz="2800" kern="1200" dirty="0"/>
        </a:p>
      </dsp:txBody>
      <dsp:txXfrm>
        <a:off x="2887159" y="433453"/>
        <a:ext cx="1752890" cy="1724991"/>
      </dsp:txXfrm>
    </dsp:sp>
    <dsp:sp modelId="{39C4AF44-8B77-4C48-A536-0151E614991B}">
      <dsp:nvSpPr>
        <dsp:cNvPr id="0" name=""/>
        <dsp:cNvSpPr/>
      </dsp:nvSpPr>
      <dsp:spPr>
        <a:xfrm>
          <a:off x="4630979" y="3414553"/>
          <a:ext cx="2455635" cy="23542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Species-specific Metrics</a:t>
          </a:r>
          <a:endParaRPr lang="en-US" sz="2800" kern="1200" dirty="0"/>
        </a:p>
      </dsp:txBody>
      <dsp:txXfrm>
        <a:off x="4990598" y="3759330"/>
        <a:ext cx="1736397" cy="1664734"/>
      </dsp:txXfrm>
    </dsp:sp>
    <dsp:sp modelId="{7E7E8E30-AC3E-4DCE-94F8-1A1220E4BFF5}">
      <dsp:nvSpPr>
        <dsp:cNvPr id="0" name=""/>
        <dsp:cNvSpPr/>
      </dsp:nvSpPr>
      <dsp:spPr>
        <a:xfrm>
          <a:off x="650664" y="3457191"/>
          <a:ext cx="2270054" cy="22690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Meadow-type Metrics</a:t>
          </a:r>
          <a:endParaRPr lang="en-US" sz="2800" kern="1200" dirty="0"/>
        </a:p>
      </dsp:txBody>
      <dsp:txXfrm>
        <a:off x="983106" y="3789489"/>
        <a:ext cx="1605170" cy="160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1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6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5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4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4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5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3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6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56DD5-4C9A-4D12-9993-3CBF947660C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C57BB-0119-48F8-AA5B-D1968C6B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7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839" y="327212"/>
            <a:ext cx="5937161" cy="587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EcoRegion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839" y="1317812"/>
            <a:ext cx="5937161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Meadow Type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Weixelman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al.)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239597" y="914400"/>
            <a:ext cx="524021" cy="40341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553200" y="327212"/>
            <a:ext cx="228600" cy="17526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34200" y="327212"/>
            <a:ext cx="2057400" cy="1806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andscape context +</a:t>
            </a:r>
          </a:p>
          <a:p>
            <a:pPr algn="ctr"/>
            <a:r>
              <a:rPr lang="en-US" dirty="0" smtClean="0"/>
              <a:t>physical &amp; functional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199" y="381000"/>
            <a:ext cx="3709115" cy="1752600"/>
          </a:xfrm>
        </p:spPr>
        <p:txBody>
          <a:bodyPr/>
          <a:lstStyle/>
          <a:p>
            <a:r>
              <a:rPr lang="en-US" dirty="0" err="1" smtClean="0"/>
              <a:t>Ecoregion</a:t>
            </a:r>
            <a:r>
              <a:rPr lang="en-US" dirty="0" smtClean="0"/>
              <a:t> Sections:</a:t>
            </a:r>
          </a:p>
          <a:p>
            <a:r>
              <a:rPr lang="en-US" dirty="0" smtClean="0"/>
              <a:t>(e.g., EPA, USFS)</a:t>
            </a:r>
            <a:endParaRPr lang="en-US" dirty="0"/>
          </a:p>
        </p:txBody>
      </p:sp>
      <p:pic>
        <p:nvPicPr>
          <p:cNvPr id="2050" name="Picture 2" descr="C:\Users\rapeek\Dropbox\R\PROJECTS\Freshwater_Conservation\output\figs\CalVegEcoSec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51816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82"/>
            <a:ext cx="8229600" cy="1143000"/>
          </a:xfrm>
        </p:spPr>
        <p:txBody>
          <a:bodyPr/>
          <a:lstStyle/>
          <a:p>
            <a:r>
              <a:rPr lang="en-US" dirty="0" smtClean="0"/>
              <a:t>Meadow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1172308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45169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45169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2308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22" y="1172308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5169"/>
            <a:ext cx="30480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4422" y="3470016"/>
            <a:ext cx="63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Meadows typically contain more than one </a:t>
            </a:r>
            <a:r>
              <a:rPr lang="en-US" dirty="0" err="1" smtClean="0"/>
              <a:t>hydrogeomorphic</a:t>
            </a:r>
            <a:r>
              <a:rPr lang="en-US" dirty="0" smtClean="0"/>
              <a:t> type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7877" y="6274749"/>
            <a:ext cx="821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Classification depends on landform features, water sources, and water flow directions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8014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7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839" y="327212"/>
            <a:ext cx="5937161" cy="587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EcoRegion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839" y="1317812"/>
            <a:ext cx="5937161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Meadow Type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Weixelman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al.) and ??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908612"/>
            <a:ext cx="5937161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Existing Condition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Landscape-scale and site-specific measures of same metrics used to define desired conditions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432612"/>
            <a:ext cx="5937161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Targeted actions to achieve desired conditions on focal meadows or across a meadow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537012"/>
            <a:ext cx="5937161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Desired Condition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Meadow function and resiliency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Target-specific desired outcomes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239597" y="914400"/>
            <a:ext cx="524021" cy="40341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220279" y="2133600"/>
            <a:ext cx="524021" cy="40341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239597" y="3505200"/>
            <a:ext cx="524021" cy="40341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273941" y="5051612"/>
            <a:ext cx="524021" cy="40341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553200" y="327212"/>
            <a:ext cx="228600" cy="17526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34200" y="327212"/>
            <a:ext cx="2057400" cy="18063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andscape context +</a:t>
            </a:r>
          </a:p>
          <a:p>
            <a:pPr algn="ctr"/>
            <a:r>
              <a:rPr lang="en-US" dirty="0" smtClean="0"/>
              <a:t>physical &amp; functional attributes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6553200" y="2537012"/>
            <a:ext cx="134178" cy="990600"/>
          </a:xfrm>
          <a:prstGeom prst="rightBrac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2537012"/>
            <a:ext cx="20574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Goals and Benefits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defined metrics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6553200" y="3908612"/>
            <a:ext cx="134178" cy="1143000"/>
          </a:xfrm>
          <a:prstGeom prst="rightBrac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3908612"/>
            <a:ext cx="20574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Focal meadows’ current functional state and resiliency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553200" y="5432612"/>
            <a:ext cx="134178" cy="1143000"/>
          </a:xfrm>
          <a:prstGeom prst="rightBrac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5432612"/>
            <a:ext cx="20574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at multiple scales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44043470"/>
              </p:ext>
            </p:extLst>
          </p:nvPr>
        </p:nvGraphicFramePr>
        <p:xfrm>
          <a:off x="914400" y="457200"/>
          <a:ext cx="7620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04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132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Meadow Types</vt:lpstr>
      <vt:lpstr>PowerPoint Presentation</vt:lpstr>
      <vt:lpstr>PowerPoint Presentation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A. Peek</dc:creator>
  <cp:lastModifiedBy>mdrew</cp:lastModifiedBy>
  <cp:revision>12</cp:revision>
  <dcterms:created xsi:type="dcterms:W3CDTF">2014-02-05T04:50:56Z</dcterms:created>
  <dcterms:modified xsi:type="dcterms:W3CDTF">2014-02-05T16:18:19Z</dcterms:modified>
</cp:coreProperties>
</file>