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9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0" r:id="rId3"/>
    <p:sldId id="267" r:id="rId4"/>
    <p:sldId id="281" r:id="rId5"/>
    <p:sldId id="285" r:id="rId6"/>
    <p:sldId id="290" r:id="rId7"/>
    <p:sldId id="288" r:id="rId8"/>
    <p:sldId id="278" r:id="rId9"/>
    <p:sldId id="287" r:id="rId10"/>
    <p:sldId id="289" r:id="rId11"/>
    <p:sldId id="286" r:id="rId12"/>
    <p:sldId id="284" r:id="rId13"/>
    <p:sldId id="268" r:id="rId14"/>
    <p:sldId id="262" r:id="rId1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BE0C90-296F-4597-8C52-85F627755537}" type="doc">
      <dgm:prSet loTypeId="urn:diagrams.loki3.com/Bracket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C3DFD81-5983-44E2-8106-6B0F83494487}">
      <dgm:prSet/>
      <dgm:spPr/>
      <dgm:t>
        <a:bodyPr/>
        <a:lstStyle/>
        <a:p>
          <a:pPr rtl="0"/>
          <a:r>
            <a:rPr lang="en-US" b="1" dirty="0" smtClean="0"/>
            <a:t>Provisioning</a:t>
          </a:r>
          <a:endParaRPr lang="en-US" b="1" dirty="0"/>
        </a:p>
      </dgm:t>
    </dgm:pt>
    <dgm:pt modelId="{C23977CB-C2EA-4F63-B9A0-A8DDFDD3B73E}" type="parTrans" cxnId="{CC697079-C586-4ED0-B42C-51FD1FD581B1}">
      <dgm:prSet/>
      <dgm:spPr/>
      <dgm:t>
        <a:bodyPr/>
        <a:lstStyle/>
        <a:p>
          <a:endParaRPr lang="en-US"/>
        </a:p>
      </dgm:t>
    </dgm:pt>
    <dgm:pt modelId="{F18E8AE8-3A36-4F94-A2B5-F80D86BA9EAF}" type="sibTrans" cxnId="{CC697079-C586-4ED0-B42C-51FD1FD581B1}">
      <dgm:prSet/>
      <dgm:spPr/>
      <dgm:t>
        <a:bodyPr/>
        <a:lstStyle/>
        <a:p>
          <a:endParaRPr lang="en-US"/>
        </a:p>
      </dgm:t>
    </dgm:pt>
    <dgm:pt modelId="{6008BC74-5A07-4B4B-8051-194B5F9B6615}">
      <dgm:prSet/>
      <dgm:spPr/>
      <dgm:t>
        <a:bodyPr/>
        <a:lstStyle/>
        <a:p>
          <a:pPr rtl="0"/>
          <a:r>
            <a:rPr lang="en-US" dirty="0" smtClean="0"/>
            <a:t>Food, </a:t>
          </a:r>
          <a:r>
            <a:rPr lang="en-US" b="1" dirty="0" smtClean="0">
              <a:solidFill>
                <a:srgbClr val="00B050"/>
              </a:solidFill>
            </a:rPr>
            <a:t>timber/wood products</a:t>
          </a:r>
          <a:r>
            <a:rPr lang="en-US" dirty="0" smtClean="0"/>
            <a:t>, </a:t>
          </a:r>
          <a:r>
            <a:rPr lang="en-US" b="1" dirty="0" smtClean="0">
              <a:solidFill>
                <a:srgbClr val="7030A0"/>
              </a:solidFill>
            </a:rPr>
            <a:t>fresh water</a:t>
          </a:r>
          <a:endParaRPr lang="en-US" b="1" dirty="0">
            <a:solidFill>
              <a:srgbClr val="7030A0"/>
            </a:solidFill>
          </a:endParaRPr>
        </a:p>
      </dgm:t>
    </dgm:pt>
    <dgm:pt modelId="{0F394AE5-4AFF-4AA9-9F72-A6B4DB8FE946}" type="parTrans" cxnId="{38883D96-5A30-4321-8AB7-D0853D2A3812}">
      <dgm:prSet/>
      <dgm:spPr/>
      <dgm:t>
        <a:bodyPr/>
        <a:lstStyle/>
        <a:p>
          <a:endParaRPr lang="en-US"/>
        </a:p>
      </dgm:t>
    </dgm:pt>
    <dgm:pt modelId="{6EC5AAEE-AC35-41E5-8253-CCF1CB8A07AF}" type="sibTrans" cxnId="{38883D96-5A30-4321-8AB7-D0853D2A3812}">
      <dgm:prSet/>
      <dgm:spPr/>
      <dgm:t>
        <a:bodyPr/>
        <a:lstStyle/>
        <a:p>
          <a:endParaRPr lang="en-US"/>
        </a:p>
      </dgm:t>
    </dgm:pt>
    <dgm:pt modelId="{23FB3BE7-506B-4FC3-95FF-6985E4E4A443}">
      <dgm:prSet/>
      <dgm:spPr/>
      <dgm:t>
        <a:bodyPr/>
        <a:lstStyle/>
        <a:p>
          <a:pPr rtl="0"/>
          <a:r>
            <a:rPr lang="en-US" b="1" dirty="0" smtClean="0"/>
            <a:t>Regulating</a:t>
          </a:r>
          <a:endParaRPr lang="en-US" dirty="0"/>
        </a:p>
      </dgm:t>
    </dgm:pt>
    <dgm:pt modelId="{3B8BFBC9-0C76-4517-A41D-41F06BC56D0A}" type="parTrans" cxnId="{17BE8C4D-C98B-44D5-BFE8-2F25CAE12A86}">
      <dgm:prSet/>
      <dgm:spPr/>
      <dgm:t>
        <a:bodyPr/>
        <a:lstStyle/>
        <a:p>
          <a:endParaRPr lang="en-US"/>
        </a:p>
      </dgm:t>
    </dgm:pt>
    <dgm:pt modelId="{0F663852-C35E-4B4A-A5A1-233D7B3780CE}" type="sibTrans" cxnId="{17BE8C4D-C98B-44D5-BFE8-2F25CAE12A86}">
      <dgm:prSet/>
      <dgm:spPr/>
      <dgm:t>
        <a:bodyPr/>
        <a:lstStyle/>
        <a:p>
          <a:endParaRPr lang="en-US"/>
        </a:p>
      </dgm:t>
    </dgm:pt>
    <dgm:pt modelId="{A649CA9F-6BE8-4B66-9D17-E3891EF9B39D}">
      <dgm:prSet/>
      <dgm:spPr/>
      <dgm:t>
        <a:bodyPr/>
        <a:lstStyle/>
        <a:p>
          <a:pPr rtl="0"/>
          <a:r>
            <a:rPr lang="en-US" dirty="0" smtClean="0"/>
            <a:t>Air quality, </a:t>
          </a:r>
          <a:r>
            <a:rPr lang="en-US" b="1" dirty="0" smtClean="0">
              <a:solidFill>
                <a:srgbClr val="7030A0"/>
              </a:solidFill>
            </a:rPr>
            <a:t>water regulation, climate regulation (carbon)</a:t>
          </a:r>
          <a:r>
            <a:rPr lang="en-US" dirty="0" smtClean="0"/>
            <a:t>, disease and pest regulation, erosion, </a:t>
          </a:r>
          <a:r>
            <a:rPr lang="en-US" b="1" dirty="0" smtClean="0">
              <a:solidFill>
                <a:srgbClr val="C00000"/>
              </a:solidFill>
            </a:rPr>
            <a:t>pollination</a:t>
          </a:r>
          <a:endParaRPr lang="en-US" b="1" dirty="0">
            <a:solidFill>
              <a:srgbClr val="C00000"/>
            </a:solidFill>
          </a:endParaRPr>
        </a:p>
      </dgm:t>
    </dgm:pt>
    <dgm:pt modelId="{FF6FAA01-D5FA-4B8A-95CF-44B213972D00}" type="parTrans" cxnId="{202B80CD-2B88-4044-9A4B-99630D6E6E62}">
      <dgm:prSet/>
      <dgm:spPr/>
      <dgm:t>
        <a:bodyPr/>
        <a:lstStyle/>
        <a:p>
          <a:endParaRPr lang="en-US"/>
        </a:p>
      </dgm:t>
    </dgm:pt>
    <dgm:pt modelId="{5E6E5115-69A0-483E-B2EF-4CC930F290D4}" type="sibTrans" cxnId="{202B80CD-2B88-4044-9A4B-99630D6E6E62}">
      <dgm:prSet/>
      <dgm:spPr/>
      <dgm:t>
        <a:bodyPr/>
        <a:lstStyle/>
        <a:p>
          <a:endParaRPr lang="en-US"/>
        </a:p>
      </dgm:t>
    </dgm:pt>
    <dgm:pt modelId="{5F7E3C8E-247C-4BFB-B4C7-E2DF76D0AF40}">
      <dgm:prSet/>
      <dgm:spPr/>
      <dgm:t>
        <a:bodyPr/>
        <a:lstStyle/>
        <a:p>
          <a:pPr rtl="0"/>
          <a:r>
            <a:rPr lang="en-US" b="1" i="0" dirty="0" smtClean="0"/>
            <a:t>Cultural</a:t>
          </a:r>
          <a:endParaRPr lang="en-US" dirty="0"/>
        </a:p>
      </dgm:t>
    </dgm:pt>
    <dgm:pt modelId="{9E19324D-E0B9-4FCF-B208-17845E2A007E}" type="parTrans" cxnId="{D68F46C0-177C-4C67-A1D5-F3E74B3380DF}">
      <dgm:prSet/>
      <dgm:spPr/>
      <dgm:t>
        <a:bodyPr/>
        <a:lstStyle/>
        <a:p>
          <a:endParaRPr lang="en-US"/>
        </a:p>
      </dgm:t>
    </dgm:pt>
    <dgm:pt modelId="{048BCA48-356E-41C9-8B2B-CE5F23C4A9A0}" type="sibTrans" cxnId="{D68F46C0-177C-4C67-A1D5-F3E74B3380DF}">
      <dgm:prSet/>
      <dgm:spPr/>
      <dgm:t>
        <a:bodyPr/>
        <a:lstStyle/>
        <a:p>
          <a:endParaRPr lang="en-US"/>
        </a:p>
      </dgm:t>
    </dgm:pt>
    <dgm:pt modelId="{34E0A58D-BF20-46AD-B63D-3DFD3430E6DC}">
      <dgm:prSet/>
      <dgm:spPr/>
      <dgm:t>
        <a:bodyPr/>
        <a:lstStyle/>
        <a:p>
          <a:pPr rtl="0"/>
          <a:r>
            <a:rPr lang="en-US" b="1" dirty="0" smtClean="0">
              <a:solidFill>
                <a:srgbClr val="00B050"/>
              </a:solidFill>
            </a:rPr>
            <a:t>Recreation</a:t>
          </a:r>
          <a:r>
            <a:rPr lang="en-US" dirty="0" smtClean="0"/>
            <a:t>, </a:t>
          </a:r>
          <a:r>
            <a:rPr lang="en-US" b="1" dirty="0" smtClean="0">
              <a:solidFill>
                <a:srgbClr val="C00000"/>
              </a:solidFill>
            </a:rPr>
            <a:t>spiritual, solitude, </a:t>
          </a:r>
          <a:r>
            <a:rPr lang="en-US" dirty="0" smtClean="0"/>
            <a:t>aesthetic values</a:t>
          </a:r>
          <a:endParaRPr lang="en-US" dirty="0"/>
        </a:p>
      </dgm:t>
    </dgm:pt>
    <dgm:pt modelId="{625AF666-5360-49F4-BB68-EE848E98AFAD}" type="parTrans" cxnId="{E131EBB8-A343-4CCC-8025-B55033A8A3BD}">
      <dgm:prSet/>
      <dgm:spPr/>
      <dgm:t>
        <a:bodyPr/>
        <a:lstStyle/>
        <a:p>
          <a:endParaRPr lang="en-US"/>
        </a:p>
      </dgm:t>
    </dgm:pt>
    <dgm:pt modelId="{C7853FE5-4E22-4104-9058-B83369EC5191}" type="sibTrans" cxnId="{E131EBB8-A343-4CCC-8025-B55033A8A3BD}">
      <dgm:prSet/>
      <dgm:spPr/>
      <dgm:t>
        <a:bodyPr/>
        <a:lstStyle/>
        <a:p>
          <a:endParaRPr lang="en-US"/>
        </a:p>
      </dgm:t>
    </dgm:pt>
    <dgm:pt modelId="{D2068FA9-2B26-4C44-84C0-EE3E83250BE5}">
      <dgm:prSet/>
      <dgm:spPr/>
      <dgm:t>
        <a:bodyPr/>
        <a:lstStyle/>
        <a:p>
          <a:pPr rtl="0"/>
          <a:r>
            <a:rPr lang="en-US" b="1" dirty="0" smtClean="0">
              <a:solidFill>
                <a:srgbClr val="C00000"/>
              </a:solidFill>
            </a:rPr>
            <a:t>Nutrient cycling</a:t>
          </a:r>
          <a:r>
            <a:rPr lang="en-US" dirty="0" smtClean="0"/>
            <a:t>, soil formation, primary production</a:t>
          </a:r>
          <a:endParaRPr lang="en-US" b="1" dirty="0"/>
        </a:p>
      </dgm:t>
    </dgm:pt>
    <dgm:pt modelId="{A7A935A7-A60A-4D24-80BF-C990DC0DB128}" type="parTrans" cxnId="{06B6BE1A-023B-44AA-8A6C-628E712F80A3}">
      <dgm:prSet/>
      <dgm:spPr/>
      <dgm:t>
        <a:bodyPr/>
        <a:lstStyle/>
        <a:p>
          <a:endParaRPr lang="en-US"/>
        </a:p>
      </dgm:t>
    </dgm:pt>
    <dgm:pt modelId="{7C4EFB86-C250-43C2-8376-376FFE01E005}" type="sibTrans" cxnId="{06B6BE1A-023B-44AA-8A6C-628E712F80A3}">
      <dgm:prSet/>
      <dgm:spPr/>
      <dgm:t>
        <a:bodyPr/>
        <a:lstStyle/>
        <a:p>
          <a:endParaRPr lang="en-US"/>
        </a:p>
      </dgm:t>
    </dgm:pt>
    <dgm:pt modelId="{33366350-C3D9-465A-9629-68BF0A296EBD}">
      <dgm:prSet/>
      <dgm:spPr/>
      <dgm:t>
        <a:bodyPr/>
        <a:lstStyle/>
        <a:p>
          <a:pPr rtl="0"/>
          <a:r>
            <a:rPr lang="en-US" b="1" dirty="0" smtClean="0"/>
            <a:t>Supporting</a:t>
          </a:r>
          <a:endParaRPr lang="en-US" b="1" dirty="0"/>
        </a:p>
      </dgm:t>
    </dgm:pt>
    <dgm:pt modelId="{4D1786D5-E675-4B3B-AD9A-82DBB1E44D69}" type="parTrans" cxnId="{B15EF0AE-D346-4816-902C-60D851CF4984}">
      <dgm:prSet/>
      <dgm:spPr/>
      <dgm:t>
        <a:bodyPr/>
        <a:lstStyle/>
        <a:p>
          <a:endParaRPr lang="en-US"/>
        </a:p>
      </dgm:t>
    </dgm:pt>
    <dgm:pt modelId="{7832D3CC-9D75-424F-8CF5-DA31CE373DF5}" type="sibTrans" cxnId="{B15EF0AE-D346-4816-902C-60D851CF4984}">
      <dgm:prSet/>
      <dgm:spPr/>
      <dgm:t>
        <a:bodyPr/>
        <a:lstStyle/>
        <a:p>
          <a:endParaRPr lang="en-US"/>
        </a:p>
      </dgm:t>
    </dgm:pt>
    <dgm:pt modelId="{DDA260AF-9169-4A97-B338-BFB769C9D082}">
      <dgm:prSet/>
      <dgm:spPr/>
      <dgm:t>
        <a:bodyPr/>
        <a:lstStyle/>
        <a:p>
          <a:pPr rtl="0"/>
          <a:r>
            <a:rPr lang="en-US" dirty="0" smtClean="0"/>
            <a:t>Helping to provide and protect goods and services outside of forests</a:t>
          </a:r>
          <a:endParaRPr lang="en-US" dirty="0">
            <a:solidFill>
              <a:srgbClr val="FF0000"/>
            </a:solidFill>
          </a:endParaRPr>
        </a:p>
      </dgm:t>
    </dgm:pt>
    <dgm:pt modelId="{1B9A3A50-94A1-4F5B-8C3C-DCFCC580F7E6}" type="parTrans" cxnId="{9F8CE735-9917-4950-B91D-9924B0B377E2}">
      <dgm:prSet/>
      <dgm:spPr/>
      <dgm:t>
        <a:bodyPr/>
        <a:lstStyle/>
        <a:p>
          <a:endParaRPr lang="en-US"/>
        </a:p>
      </dgm:t>
    </dgm:pt>
    <dgm:pt modelId="{8E409568-E1F4-46E8-974C-352D11E7F32B}" type="sibTrans" cxnId="{9F8CE735-9917-4950-B91D-9924B0B377E2}">
      <dgm:prSet/>
      <dgm:spPr/>
      <dgm:t>
        <a:bodyPr/>
        <a:lstStyle/>
        <a:p>
          <a:endParaRPr lang="en-US"/>
        </a:p>
      </dgm:t>
    </dgm:pt>
    <dgm:pt modelId="{5978CEB4-40FD-468F-8177-DCD82EE50F18}">
      <dgm:prSet/>
      <dgm:spPr/>
      <dgm:t>
        <a:bodyPr/>
        <a:lstStyle/>
        <a:p>
          <a:pPr rtl="0"/>
          <a:r>
            <a:rPr lang="en-US" dirty="0" smtClean="0"/>
            <a:t>Direct use or extraction</a:t>
          </a:r>
          <a:endParaRPr lang="en-US" dirty="0"/>
        </a:p>
      </dgm:t>
    </dgm:pt>
    <dgm:pt modelId="{382B977F-CC80-4D6F-8707-31062CF6A193}" type="parTrans" cxnId="{BD6316A5-0005-43E8-AB11-33AEA420047A}">
      <dgm:prSet/>
      <dgm:spPr/>
      <dgm:t>
        <a:bodyPr/>
        <a:lstStyle/>
        <a:p>
          <a:endParaRPr lang="en-US"/>
        </a:p>
      </dgm:t>
    </dgm:pt>
    <dgm:pt modelId="{5D42AD43-47CA-4689-BE31-AB53B071B6BA}" type="sibTrans" cxnId="{BD6316A5-0005-43E8-AB11-33AEA420047A}">
      <dgm:prSet/>
      <dgm:spPr/>
      <dgm:t>
        <a:bodyPr/>
        <a:lstStyle/>
        <a:p>
          <a:endParaRPr lang="en-US"/>
        </a:p>
      </dgm:t>
    </dgm:pt>
    <dgm:pt modelId="{2164149E-60D2-468D-852C-56284BE17599}">
      <dgm:prSet/>
      <dgm:spPr/>
      <dgm:t>
        <a:bodyPr/>
        <a:lstStyle/>
        <a:p>
          <a:pPr rtl="0"/>
          <a:r>
            <a:rPr lang="en-US" dirty="0" smtClean="0"/>
            <a:t>Opportunities to experience or explore</a:t>
          </a:r>
          <a:endParaRPr lang="en-US" dirty="0"/>
        </a:p>
      </dgm:t>
    </dgm:pt>
    <dgm:pt modelId="{18B8B737-0530-4D5E-8220-E9277C530EDA}" type="parTrans" cxnId="{F573F76C-CF0B-49F1-915F-592A4A7219E6}">
      <dgm:prSet/>
      <dgm:spPr/>
      <dgm:t>
        <a:bodyPr/>
        <a:lstStyle/>
        <a:p>
          <a:endParaRPr lang="en-US"/>
        </a:p>
      </dgm:t>
    </dgm:pt>
    <dgm:pt modelId="{A042FD1E-569F-46DA-8877-5154159584A9}" type="sibTrans" cxnId="{F573F76C-CF0B-49F1-915F-592A4A7219E6}">
      <dgm:prSet/>
      <dgm:spPr/>
      <dgm:t>
        <a:bodyPr/>
        <a:lstStyle/>
        <a:p>
          <a:endParaRPr lang="en-US"/>
        </a:p>
      </dgm:t>
    </dgm:pt>
    <dgm:pt modelId="{859B9A39-9B7F-4A74-89A9-07A505654A9E}">
      <dgm:prSet/>
      <dgm:spPr/>
      <dgm:t>
        <a:bodyPr/>
        <a:lstStyle/>
        <a:p>
          <a:pPr rtl="0"/>
          <a:r>
            <a:rPr lang="en-US" dirty="0" smtClean="0"/>
            <a:t>Creating the necessary conditions to enable the delivery of the three other services</a:t>
          </a:r>
          <a:endParaRPr lang="en-US" b="1" dirty="0"/>
        </a:p>
      </dgm:t>
    </dgm:pt>
    <dgm:pt modelId="{EC0DB9A8-5892-4421-8071-C39A3F561B61}" type="parTrans" cxnId="{EE08B1A1-FDA8-4D3C-9B8A-D4F455586936}">
      <dgm:prSet/>
      <dgm:spPr/>
      <dgm:t>
        <a:bodyPr/>
        <a:lstStyle/>
        <a:p>
          <a:endParaRPr lang="en-US"/>
        </a:p>
      </dgm:t>
    </dgm:pt>
    <dgm:pt modelId="{E6E2D978-BDE0-4A27-8DA9-FFB6C05FC2D0}" type="sibTrans" cxnId="{EE08B1A1-FDA8-4D3C-9B8A-D4F455586936}">
      <dgm:prSet/>
      <dgm:spPr/>
      <dgm:t>
        <a:bodyPr/>
        <a:lstStyle/>
        <a:p>
          <a:endParaRPr lang="en-US"/>
        </a:p>
      </dgm:t>
    </dgm:pt>
    <dgm:pt modelId="{92EF1ABE-1855-4D0B-8FF6-29D277554ED4}">
      <dgm:prSet/>
      <dgm:spPr/>
      <dgm:t>
        <a:bodyPr/>
        <a:lstStyle/>
        <a:p>
          <a:pPr rtl="0"/>
          <a:r>
            <a:rPr lang="en-US" dirty="0" smtClean="0"/>
            <a:t>Enabling delivery of provisioning and cultural</a:t>
          </a:r>
          <a:endParaRPr lang="en-US" dirty="0">
            <a:solidFill>
              <a:srgbClr val="FF0000"/>
            </a:solidFill>
          </a:endParaRPr>
        </a:p>
      </dgm:t>
    </dgm:pt>
    <dgm:pt modelId="{8A7194AC-D604-4933-A116-F6BB64BC043B}" type="parTrans" cxnId="{D241570B-6A58-4A4D-8315-462DFAD8EF45}">
      <dgm:prSet/>
      <dgm:spPr/>
      <dgm:t>
        <a:bodyPr/>
        <a:lstStyle/>
        <a:p>
          <a:endParaRPr lang="en-US"/>
        </a:p>
      </dgm:t>
    </dgm:pt>
    <dgm:pt modelId="{FCE24570-71D6-4755-8BDC-B684E497C03F}" type="sibTrans" cxnId="{D241570B-6A58-4A4D-8315-462DFAD8EF45}">
      <dgm:prSet/>
      <dgm:spPr/>
      <dgm:t>
        <a:bodyPr/>
        <a:lstStyle/>
        <a:p>
          <a:endParaRPr lang="en-US"/>
        </a:p>
      </dgm:t>
    </dgm:pt>
    <dgm:pt modelId="{8D47B3C4-1267-423A-A280-E0ECD02851A6}" type="pres">
      <dgm:prSet presAssocID="{02BE0C90-296F-4597-8C52-85F6277555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9275E7-090D-4F64-AEAD-0646D39D5EF2}" type="pres">
      <dgm:prSet presAssocID="{BC3DFD81-5983-44E2-8106-6B0F83494487}" presName="linNode" presStyleCnt="0"/>
      <dgm:spPr/>
    </dgm:pt>
    <dgm:pt modelId="{74214DE9-454E-4CE8-8DD6-71A37DB04FBF}" type="pres">
      <dgm:prSet presAssocID="{BC3DFD81-5983-44E2-8106-6B0F83494487}" presName="parTx" presStyleLbl="revTx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05163D-5CCA-4C11-97E7-A7BBD636C29A}" type="pres">
      <dgm:prSet presAssocID="{BC3DFD81-5983-44E2-8106-6B0F83494487}" presName="bracket" presStyleLbl="parChTrans1D1" presStyleIdx="0" presStyleCnt="4"/>
      <dgm:spPr/>
    </dgm:pt>
    <dgm:pt modelId="{68C8D5A2-AC80-4D1A-BC54-CBCF9F47F885}" type="pres">
      <dgm:prSet presAssocID="{BC3DFD81-5983-44E2-8106-6B0F83494487}" presName="spH" presStyleCnt="0"/>
      <dgm:spPr/>
    </dgm:pt>
    <dgm:pt modelId="{DD28A992-09FB-4D07-8046-555DCEAABC66}" type="pres">
      <dgm:prSet presAssocID="{BC3DFD81-5983-44E2-8106-6B0F83494487}" presName="des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C8A56-C840-426F-AE6D-9D5AB710A907}" type="pres">
      <dgm:prSet presAssocID="{F18E8AE8-3A36-4F94-A2B5-F80D86BA9EAF}" presName="spV" presStyleCnt="0"/>
      <dgm:spPr/>
    </dgm:pt>
    <dgm:pt modelId="{6AEE9149-7718-4B04-9F94-5DDF05BF9F9C}" type="pres">
      <dgm:prSet presAssocID="{23FB3BE7-506B-4FC3-95FF-6985E4E4A443}" presName="linNode" presStyleCnt="0"/>
      <dgm:spPr/>
    </dgm:pt>
    <dgm:pt modelId="{30DFD50A-9E61-4E81-9DE9-B8260B40502A}" type="pres">
      <dgm:prSet presAssocID="{23FB3BE7-506B-4FC3-95FF-6985E4E4A443}" presName="parTx" presStyleLbl="revTx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2AFD33-DE9F-4097-90C7-B1B9F5B53965}" type="pres">
      <dgm:prSet presAssocID="{23FB3BE7-506B-4FC3-95FF-6985E4E4A443}" presName="bracket" presStyleLbl="parChTrans1D1" presStyleIdx="1" presStyleCnt="4"/>
      <dgm:spPr/>
    </dgm:pt>
    <dgm:pt modelId="{2652C4B6-A627-4A40-8C00-35B30D571462}" type="pres">
      <dgm:prSet presAssocID="{23FB3BE7-506B-4FC3-95FF-6985E4E4A443}" presName="spH" presStyleCnt="0"/>
      <dgm:spPr/>
    </dgm:pt>
    <dgm:pt modelId="{75281849-9972-45A3-8C07-F0D6210C991D}" type="pres">
      <dgm:prSet presAssocID="{23FB3BE7-506B-4FC3-95FF-6985E4E4A443}" presName="des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D27316-37A1-401E-B53C-DEE24AEFEFED}" type="pres">
      <dgm:prSet presAssocID="{0F663852-C35E-4B4A-A5A1-233D7B3780CE}" presName="spV" presStyleCnt="0"/>
      <dgm:spPr/>
    </dgm:pt>
    <dgm:pt modelId="{2E68963E-E45A-4D33-BBEF-8957ACEDFB4C}" type="pres">
      <dgm:prSet presAssocID="{33366350-C3D9-465A-9629-68BF0A296EBD}" presName="linNode" presStyleCnt="0"/>
      <dgm:spPr/>
    </dgm:pt>
    <dgm:pt modelId="{45209E28-5834-4C84-A568-A76D405EBEF2}" type="pres">
      <dgm:prSet presAssocID="{33366350-C3D9-465A-9629-68BF0A296EBD}" presName="parTx" presStyleLbl="revTx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53F58-370B-46E5-A9AB-3B292CE72F47}" type="pres">
      <dgm:prSet presAssocID="{33366350-C3D9-465A-9629-68BF0A296EBD}" presName="bracket" presStyleLbl="parChTrans1D1" presStyleIdx="2" presStyleCnt="4"/>
      <dgm:spPr/>
    </dgm:pt>
    <dgm:pt modelId="{04C51656-1A47-4F8B-A9B8-E08DDD75559B}" type="pres">
      <dgm:prSet presAssocID="{33366350-C3D9-465A-9629-68BF0A296EBD}" presName="spH" presStyleCnt="0"/>
      <dgm:spPr/>
    </dgm:pt>
    <dgm:pt modelId="{3F109949-B70D-4AAC-AED8-E6B3E307380D}" type="pres">
      <dgm:prSet presAssocID="{33366350-C3D9-465A-9629-68BF0A296EBD}" presName="des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AF7721-1CC4-4208-9298-333D22E47BC3}" type="pres">
      <dgm:prSet presAssocID="{7832D3CC-9D75-424F-8CF5-DA31CE373DF5}" presName="spV" presStyleCnt="0"/>
      <dgm:spPr/>
    </dgm:pt>
    <dgm:pt modelId="{71C2DD54-0D8D-4D34-87E6-3D52F6769978}" type="pres">
      <dgm:prSet presAssocID="{5F7E3C8E-247C-4BFB-B4C7-E2DF76D0AF40}" presName="linNode" presStyleCnt="0"/>
      <dgm:spPr/>
    </dgm:pt>
    <dgm:pt modelId="{AC2B7901-C72E-4A8E-B1BD-AEB597C8ADFD}" type="pres">
      <dgm:prSet presAssocID="{5F7E3C8E-247C-4BFB-B4C7-E2DF76D0AF40}" presName="parTx" presStyleLbl="revTx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1F1D9-0B35-42D3-B8A3-6FE83844EB60}" type="pres">
      <dgm:prSet presAssocID="{5F7E3C8E-247C-4BFB-B4C7-E2DF76D0AF40}" presName="bracket" presStyleLbl="parChTrans1D1" presStyleIdx="3" presStyleCnt="4"/>
      <dgm:spPr/>
    </dgm:pt>
    <dgm:pt modelId="{CB90307C-35C7-43B4-A318-AC5FB52CA1A7}" type="pres">
      <dgm:prSet presAssocID="{5F7E3C8E-247C-4BFB-B4C7-E2DF76D0AF40}" presName="spH" presStyleCnt="0"/>
      <dgm:spPr/>
    </dgm:pt>
    <dgm:pt modelId="{E6CA63A3-0558-490B-8D36-46CF814756A0}" type="pres">
      <dgm:prSet presAssocID="{5F7E3C8E-247C-4BFB-B4C7-E2DF76D0AF40}" presName="des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90BABD-41D0-412B-8C16-FEBB8892A0F8}" type="presOf" srcId="{23FB3BE7-506B-4FC3-95FF-6985E4E4A443}" destId="{30DFD50A-9E61-4E81-9DE9-B8260B40502A}" srcOrd="0" destOrd="0" presId="urn:diagrams.loki3.com/BracketList"/>
    <dgm:cxn modelId="{06B6BE1A-023B-44AA-8A6C-628E712F80A3}" srcId="{33366350-C3D9-465A-9629-68BF0A296EBD}" destId="{D2068FA9-2B26-4C44-84C0-EE3E83250BE5}" srcOrd="0" destOrd="0" parTransId="{A7A935A7-A60A-4D24-80BF-C990DC0DB128}" sibTransId="{7C4EFB86-C250-43C2-8376-376FFE01E005}"/>
    <dgm:cxn modelId="{D3A573DB-CF6E-4086-958D-0A3DABFFB877}" type="presOf" srcId="{33366350-C3D9-465A-9629-68BF0A296EBD}" destId="{45209E28-5834-4C84-A568-A76D405EBEF2}" srcOrd="0" destOrd="0" presId="urn:diagrams.loki3.com/BracketList"/>
    <dgm:cxn modelId="{F573F76C-CF0B-49F1-915F-592A4A7219E6}" srcId="{5F7E3C8E-247C-4BFB-B4C7-E2DF76D0AF40}" destId="{2164149E-60D2-468D-852C-56284BE17599}" srcOrd="1" destOrd="0" parTransId="{18B8B737-0530-4D5E-8220-E9277C530EDA}" sibTransId="{A042FD1E-569F-46DA-8877-5154159584A9}"/>
    <dgm:cxn modelId="{B167C7BC-4F67-46A5-AE7F-B24D7923A85E}" type="presOf" srcId="{D2068FA9-2B26-4C44-84C0-EE3E83250BE5}" destId="{3F109949-B70D-4AAC-AED8-E6B3E307380D}" srcOrd="0" destOrd="0" presId="urn:diagrams.loki3.com/BracketList"/>
    <dgm:cxn modelId="{D241570B-6A58-4A4D-8315-462DFAD8EF45}" srcId="{23FB3BE7-506B-4FC3-95FF-6985E4E4A443}" destId="{92EF1ABE-1855-4D0B-8FF6-29D277554ED4}" srcOrd="1" destOrd="0" parTransId="{8A7194AC-D604-4933-A116-F6BB64BC043B}" sibTransId="{FCE24570-71D6-4755-8BDC-B684E497C03F}"/>
    <dgm:cxn modelId="{BD6316A5-0005-43E8-AB11-33AEA420047A}" srcId="{BC3DFD81-5983-44E2-8106-6B0F83494487}" destId="{5978CEB4-40FD-468F-8177-DCD82EE50F18}" srcOrd="1" destOrd="0" parTransId="{382B977F-CC80-4D6F-8707-31062CF6A193}" sibTransId="{5D42AD43-47CA-4689-BE31-AB53B071B6BA}"/>
    <dgm:cxn modelId="{EE08B1A1-FDA8-4D3C-9B8A-D4F455586936}" srcId="{33366350-C3D9-465A-9629-68BF0A296EBD}" destId="{859B9A39-9B7F-4A74-89A9-07A505654A9E}" srcOrd="1" destOrd="0" parTransId="{EC0DB9A8-5892-4421-8071-C39A3F561B61}" sibTransId="{E6E2D978-BDE0-4A27-8DA9-FFB6C05FC2D0}"/>
    <dgm:cxn modelId="{00D0B7BB-8CB4-4C21-A596-7D8B668085A6}" type="presOf" srcId="{6008BC74-5A07-4B4B-8051-194B5F9B6615}" destId="{DD28A992-09FB-4D07-8046-555DCEAABC66}" srcOrd="0" destOrd="0" presId="urn:diagrams.loki3.com/BracketList"/>
    <dgm:cxn modelId="{E43B78CB-12F1-4561-860B-19483C890616}" type="presOf" srcId="{BC3DFD81-5983-44E2-8106-6B0F83494487}" destId="{74214DE9-454E-4CE8-8DD6-71A37DB04FBF}" srcOrd="0" destOrd="0" presId="urn:diagrams.loki3.com/BracketList"/>
    <dgm:cxn modelId="{B15EF0AE-D346-4816-902C-60D851CF4984}" srcId="{02BE0C90-296F-4597-8C52-85F627755537}" destId="{33366350-C3D9-465A-9629-68BF0A296EBD}" srcOrd="2" destOrd="0" parTransId="{4D1786D5-E675-4B3B-AD9A-82DBB1E44D69}" sibTransId="{7832D3CC-9D75-424F-8CF5-DA31CE373DF5}"/>
    <dgm:cxn modelId="{202B80CD-2B88-4044-9A4B-99630D6E6E62}" srcId="{23FB3BE7-506B-4FC3-95FF-6985E4E4A443}" destId="{A649CA9F-6BE8-4B66-9D17-E3891EF9B39D}" srcOrd="0" destOrd="0" parTransId="{FF6FAA01-D5FA-4B8A-95CF-44B213972D00}" sibTransId="{5E6E5115-69A0-483E-B2EF-4CC930F290D4}"/>
    <dgm:cxn modelId="{4D8AD604-B33B-45A1-A910-706C3FEBF9DC}" type="presOf" srcId="{5F7E3C8E-247C-4BFB-B4C7-E2DF76D0AF40}" destId="{AC2B7901-C72E-4A8E-B1BD-AEB597C8ADFD}" srcOrd="0" destOrd="0" presId="urn:diagrams.loki3.com/BracketList"/>
    <dgm:cxn modelId="{9F8CE735-9917-4950-B91D-9924B0B377E2}" srcId="{23FB3BE7-506B-4FC3-95FF-6985E4E4A443}" destId="{DDA260AF-9169-4A97-B338-BFB769C9D082}" srcOrd="2" destOrd="0" parTransId="{1B9A3A50-94A1-4F5B-8C3C-DCFCC580F7E6}" sibTransId="{8E409568-E1F4-46E8-974C-352D11E7F32B}"/>
    <dgm:cxn modelId="{38883D96-5A30-4321-8AB7-D0853D2A3812}" srcId="{BC3DFD81-5983-44E2-8106-6B0F83494487}" destId="{6008BC74-5A07-4B4B-8051-194B5F9B6615}" srcOrd="0" destOrd="0" parTransId="{0F394AE5-4AFF-4AA9-9F72-A6B4DB8FE946}" sibTransId="{6EC5AAEE-AC35-41E5-8253-CCF1CB8A07AF}"/>
    <dgm:cxn modelId="{D39E3E48-FD86-4E9A-9331-DF5A68C800EF}" type="presOf" srcId="{34E0A58D-BF20-46AD-B63D-3DFD3430E6DC}" destId="{E6CA63A3-0558-490B-8D36-46CF814756A0}" srcOrd="0" destOrd="0" presId="urn:diagrams.loki3.com/BracketList"/>
    <dgm:cxn modelId="{CC697079-C586-4ED0-B42C-51FD1FD581B1}" srcId="{02BE0C90-296F-4597-8C52-85F627755537}" destId="{BC3DFD81-5983-44E2-8106-6B0F83494487}" srcOrd="0" destOrd="0" parTransId="{C23977CB-C2EA-4F63-B9A0-A8DDFDD3B73E}" sibTransId="{F18E8AE8-3A36-4F94-A2B5-F80D86BA9EAF}"/>
    <dgm:cxn modelId="{A3F60974-1184-4481-8184-758A25CD577A}" type="presOf" srcId="{2164149E-60D2-468D-852C-56284BE17599}" destId="{E6CA63A3-0558-490B-8D36-46CF814756A0}" srcOrd="0" destOrd="1" presId="urn:diagrams.loki3.com/BracketList"/>
    <dgm:cxn modelId="{C91ADE40-106F-44D9-962A-06E2979BF711}" type="presOf" srcId="{92EF1ABE-1855-4D0B-8FF6-29D277554ED4}" destId="{75281849-9972-45A3-8C07-F0D6210C991D}" srcOrd="0" destOrd="1" presId="urn:diagrams.loki3.com/BracketList"/>
    <dgm:cxn modelId="{3CA50693-0B77-4975-9663-A457D764E635}" type="presOf" srcId="{5978CEB4-40FD-468F-8177-DCD82EE50F18}" destId="{DD28A992-09FB-4D07-8046-555DCEAABC66}" srcOrd="0" destOrd="1" presId="urn:diagrams.loki3.com/BracketList"/>
    <dgm:cxn modelId="{17BE8C4D-C98B-44D5-BFE8-2F25CAE12A86}" srcId="{02BE0C90-296F-4597-8C52-85F627755537}" destId="{23FB3BE7-506B-4FC3-95FF-6985E4E4A443}" srcOrd="1" destOrd="0" parTransId="{3B8BFBC9-0C76-4517-A41D-41F06BC56D0A}" sibTransId="{0F663852-C35E-4B4A-A5A1-233D7B3780CE}"/>
    <dgm:cxn modelId="{E131EBB8-A343-4CCC-8025-B55033A8A3BD}" srcId="{5F7E3C8E-247C-4BFB-B4C7-E2DF76D0AF40}" destId="{34E0A58D-BF20-46AD-B63D-3DFD3430E6DC}" srcOrd="0" destOrd="0" parTransId="{625AF666-5360-49F4-BB68-EE848E98AFAD}" sibTransId="{C7853FE5-4E22-4104-9058-B83369EC5191}"/>
    <dgm:cxn modelId="{FCA550FE-C87F-40DB-B4AD-F6836C116606}" type="presOf" srcId="{859B9A39-9B7F-4A74-89A9-07A505654A9E}" destId="{3F109949-B70D-4AAC-AED8-E6B3E307380D}" srcOrd="0" destOrd="1" presId="urn:diagrams.loki3.com/BracketList"/>
    <dgm:cxn modelId="{731A1BB2-2D78-4911-9204-21CF01E21766}" type="presOf" srcId="{A649CA9F-6BE8-4B66-9D17-E3891EF9B39D}" destId="{75281849-9972-45A3-8C07-F0D6210C991D}" srcOrd="0" destOrd="0" presId="urn:diagrams.loki3.com/BracketList"/>
    <dgm:cxn modelId="{22BCD863-B5B8-447C-A7F4-7E51A1D62376}" type="presOf" srcId="{DDA260AF-9169-4A97-B338-BFB769C9D082}" destId="{75281849-9972-45A3-8C07-F0D6210C991D}" srcOrd="0" destOrd="2" presId="urn:diagrams.loki3.com/BracketList"/>
    <dgm:cxn modelId="{095F6DB7-675B-451A-9E0B-C7572B18BFBA}" type="presOf" srcId="{02BE0C90-296F-4597-8C52-85F627755537}" destId="{8D47B3C4-1267-423A-A280-E0ECD02851A6}" srcOrd="0" destOrd="0" presId="urn:diagrams.loki3.com/BracketList"/>
    <dgm:cxn modelId="{D68F46C0-177C-4C67-A1D5-F3E74B3380DF}" srcId="{02BE0C90-296F-4597-8C52-85F627755537}" destId="{5F7E3C8E-247C-4BFB-B4C7-E2DF76D0AF40}" srcOrd="3" destOrd="0" parTransId="{9E19324D-E0B9-4FCF-B208-17845E2A007E}" sibTransId="{048BCA48-356E-41C9-8B2B-CE5F23C4A9A0}"/>
    <dgm:cxn modelId="{1D4A3FAB-F067-4097-B577-B6153E2C84F8}" type="presParOf" srcId="{8D47B3C4-1267-423A-A280-E0ECD02851A6}" destId="{909275E7-090D-4F64-AEAD-0646D39D5EF2}" srcOrd="0" destOrd="0" presId="urn:diagrams.loki3.com/BracketList"/>
    <dgm:cxn modelId="{3F38CCD0-F9A2-474D-8432-B6B4AEAD5916}" type="presParOf" srcId="{909275E7-090D-4F64-AEAD-0646D39D5EF2}" destId="{74214DE9-454E-4CE8-8DD6-71A37DB04FBF}" srcOrd="0" destOrd="0" presId="urn:diagrams.loki3.com/BracketList"/>
    <dgm:cxn modelId="{6FEA9220-0A4A-4F56-8F8B-BBB9767DA059}" type="presParOf" srcId="{909275E7-090D-4F64-AEAD-0646D39D5EF2}" destId="{FF05163D-5CCA-4C11-97E7-A7BBD636C29A}" srcOrd="1" destOrd="0" presId="urn:diagrams.loki3.com/BracketList"/>
    <dgm:cxn modelId="{B20E5F86-F08D-4552-85B9-62F6EB4238F0}" type="presParOf" srcId="{909275E7-090D-4F64-AEAD-0646D39D5EF2}" destId="{68C8D5A2-AC80-4D1A-BC54-CBCF9F47F885}" srcOrd="2" destOrd="0" presId="urn:diagrams.loki3.com/BracketList"/>
    <dgm:cxn modelId="{95ABBDCD-EE81-42D3-B4E6-6AB942D53C56}" type="presParOf" srcId="{909275E7-090D-4F64-AEAD-0646D39D5EF2}" destId="{DD28A992-09FB-4D07-8046-555DCEAABC66}" srcOrd="3" destOrd="0" presId="urn:diagrams.loki3.com/BracketList"/>
    <dgm:cxn modelId="{EF005015-D8C3-4B1C-BAD8-2D53BE6019D8}" type="presParOf" srcId="{8D47B3C4-1267-423A-A280-E0ECD02851A6}" destId="{FBCC8A56-C840-426F-AE6D-9D5AB710A907}" srcOrd="1" destOrd="0" presId="urn:diagrams.loki3.com/BracketList"/>
    <dgm:cxn modelId="{CCF311CA-16D3-4E73-8348-72121115E493}" type="presParOf" srcId="{8D47B3C4-1267-423A-A280-E0ECD02851A6}" destId="{6AEE9149-7718-4B04-9F94-5DDF05BF9F9C}" srcOrd="2" destOrd="0" presId="urn:diagrams.loki3.com/BracketList"/>
    <dgm:cxn modelId="{0035CFC2-AABE-47B0-9B3A-A04B6818AE4F}" type="presParOf" srcId="{6AEE9149-7718-4B04-9F94-5DDF05BF9F9C}" destId="{30DFD50A-9E61-4E81-9DE9-B8260B40502A}" srcOrd="0" destOrd="0" presId="urn:diagrams.loki3.com/BracketList"/>
    <dgm:cxn modelId="{37FBF76A-B8BA-4E23-9986-FB9BD3C4E2CA}" type="presParOf" srcId="{6AEE9149-7718-4B04-9F94-5DDF05BF9F9C}" destId="{FC2AFD33-DE9F-4097-90C7-B1B9F5B53965}" srcOrd="1" destOrd="0" presId="urn:diagrams.loki3.com/BracketList"/>
    <dgm:cxn modelId="{3191C4FC-6800-48E4-A498-7C2655E38151}" type="presParOf" srcId="{6AEE9149-7718-4B04-9F94-5DDF05BF9F9C}" destId="{2652C4B6-A627-4A40-8C00-35B30D571462}" srcOrd="2" destOrd="0" presId="urn:diagrams.loki3.com/BracketList"/>
    <dgm:cxn modelId="{F106870F-67FD-4730-82C7-01D13DA4B89E}" type="presParOf" srcId="{6AEE9149-7718-4B04-9F94-5DDF05BF9F9C}" destId="{75281849-9972-45A3-8C07-F0D6210C991D}" srcOrd="3" destOrd="0" presId="urn:diagrams.loki3.com/BracketList"/>
    <dgm:cxn modelId="{E3AE9F9C-E39D-4E08-A21B-E3D48002F2CE}" type="presParOf" srcId="{8D47B3C4-1267-423A-A280-E0ECD02851A6}" destId="{50D27316-37A1-401E-B53C-DEE24AEFEFED}" srcOrd="3" destOrd="0" presId="urn:diagrams.loki3.com/BracketList"/>
    <dgm:cxn modelId="{7F21EB53-CD90-4DF1-8982-7E46567129D2}" type="presParOf" srcId="{8D47B3C4-1267-423A-A280-E0ECD02851A6}" destId="{2E68963E-E45A-4D33-BBEF-8957ACEDFB4C}" srcOrd="4" destOrd="0" presId="urn:diagrams.loki3.com/BracketList"/>
    <dgm:cxn modelId="{EA6A2134-8F12-4C9C-8A0F-1003FD61BFCE}" type="presParOf" srcId="{2E68963E-E45A-4D33-BBEF-8957ACEDFB4C}" destId="{45209E28-5834-4C84-A568-A76D405EBEF2}" srcOrd="0" destOrd="0" presId="urn:diagrams.loki3.com/BracketList"/>
    <dgm:cxn modelId="{9D9BFE59-4597-4405-B0F8-92A2DA494345}" type="presParOf" srcId="{2E68963E-E45A-4D33-BBEF-8957ACEDFB4C}" destId="{1C953F58-370B-46E5-A9AB-3B292CE72F47}" srcOrd="1" destOrd="0" presId="urn:diagrams.loki3.com/BracketList"/>
    <dgm:cxn modelId="{BDA846F6-8CF2-48D1-8FD5-6D4BEC873C96}" type="presParOf" srcId="{2E68963E-E45A-4D33-BBEF-8957ACEDFB4C}" destId="{04C51656-1A47-4F8B-A9B8-E08DDD75559B}" srcOrd="2" destOrd="0" presId="urn:diagrams.loki3.com/BracketList"/>
    <dgm:cxn modelId="{CC58B54B-CADC-43AB-A02D-966D7CB714EC}" type="presParOf" srcId="{2E68963E-E45A-4D33-BBEF-8957ACEDFB4C}" destId="{3F109949-B70D-4AAC-AED8-E6B3E307380D}" srcOrd="3" destOrd="0" presId="urn:diagrams.loki3.com/BracketList"/>
    <dgm:cxn modelId="{3584E6B5-B811-4814-A23C-99BAE8FF0BAC}" type="presParOf" srcId="{8D47B3C4-1267-423A-A280-E0ECD02851A6}" destId="{80AF7721-1CC4-4208-9298-333D22E47BC3}" srcOrd="5" destOrd="0" presId="urn:diagrams.loki3.com/BracketList"/>
    <dgm:cxn modelId="{5568E05D-411D-496A-B490-4F0A7F5AAFFB}" type="presParOf" srcId="{8D47B3C4-1267-423A-A280-E0ECD02851A6}" destId="{71C2DD54-0D8D-4D34-87E6-3D52F6769978}" srcOrd="6" destOrd="0" presId="urn:diagrams.loki3.com/BracketList"/>
    <dgm:cxn modelId="{B9A62719-376A-44D0-B2ED-18B4A88B031B}" type="presParOf" srcId="{71C2DD54-0D8D-4D34-87E6-3D52F6769978}" destId="{AC2B7901-C72E-4A8E-B1BD-AEB597C8ADFD}" srcOrd="0" destOrd="0" presId="urn:diagrams.loki3.com/BracketList"/>
    <dgm:cxn modelId="{8C30DAAC-F2DA-4B0D-A042-53970D83752C}" type="presParOf" srcId="{71C2DD54-0D8D-4D34-87E6-3D52F6769978}" destId="{7811F1D9-0B35-42D3-B8A3-6FE83844EB60}" srcOrd="1" destOrd="0" presId="urn:diagrams.loki3.com/BracketList"/>
    <dgm:cxn modelId="{9C63EEC8-14A3-4764-B8B0-1F33AD916BAB}" type="presParOf" srcId="{71C2DD54-0D8D-4D34-87E6-3D52F6769978}" destId="{CB90307C-35C7-43B4-A318-AC5FB52CA1A7}" srcOrd="2" destOrd="0" presId="urn:diagrams.loki3.com/BracketList"/>
    <dgm:cxn modelId="{3E3EFD99-B9DD-4427-B14B-2386CE008853}" type="presParOf" srcId="{71C2DD54-0D8D-4D34-87E6-3D52F6769978}" destId="{E6CA63A3-0558-490B-8D36-46CF814756A0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2CCC41-78D7-4682-9860-A2883BC5E4BC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A6F4813-3ADA-4E26-AB83-B81816806836}">
      <dgm:prSet/>
      <dgm:spPr/>
      <dgm:t>
        <a:bodyPr/>
        <a:lstStyle/>
        <a:p>
          <a:pPr rtl="0"/>
          <a:r>
            <a:rPr lang="en-US" b="1" dirty="0" smtClean="0"/>
            <a:t>CFR Text</a:t>
          </a:r>
          <a:endParaRPr lang="en-US" b="1" dirty="0"/>
        </a:p>
      </dgm:t>
    </dgm:pt>
    <dgm:pt modelId="{FA396802-C1B5-4BFB-8E6F-9086D894E012}" type="parTrans" cxnId="{88EC029F-F94B-43BF-A4B3-D2B029805575}">
      <dgm:prSet/>
      <dgm:spPr/>
      <dgm:t>
        <a:bodyPr/>
        <a:lstStyle/>
        <a:p>
          <a:endParaRPr lang="en-US"/>
        </a:p>
      </dgm:t>
    </dgm:pt>
    <dgm:pt modelId="{5197778B-A134-433F-9D8E-24CCFFC13A7D}" type="sibTrans" cxnId="{88EC029F-F94B-43BF-A4B3-D2B029805575}">
      <dgm:prSet/>
      <dgm:spPr/>
      <dgm:t>
        <a:bodyPr/>
        <a:lstStyle/>
        <a:p>
          <a:endParaRPr lang="en-US"/>
        </a:p>
      </dgm:t>
    </dgm:pt>
    <dgm:pt modelId="{CF434007-BD70-45D7-8CA3-665351ED8965}">
      <dgm:prSet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 Plans “will guide management of (forests) so that they have the capacity </a:t>
          </a:r>
          <a:r>
            <a:rPr lang="en-US" b="1" u="sng" dirty="0" smtClean="0">
              <a:solidFill>
                <a:srgbClr val="FF0000"/>
              </a:solidFill>
            </a:rPr>
            <a:t>to provide people and communities with ecosystem services</a:t>
          </a:r>
          <a:r>
            <a:rPr lang="en-US" dirty="0" smtClean="0">
              <a:solidFill>
                <a:srgbClr val="FF0000"/>
              </a:solidFill>
            </a:rPr>
            <a:t> </a:t>
          </a:r>
          <a:r>
            <a:rPr lang="en-US" dirty="0" smtClean="0"/>
            <a:t>and multiple uses that provide a range of social, economic, and ecological benefits. (36 CFR 219.1(c))</a:t>
          </a:r>
          <a:endParaRPr lang="en-US" b="0" dirty="0"/>
        </a:p>
      </dgm:t>
    </dgm:pt>
    <dgm:pt modelId="{3113C263-8E1B-4D3C-A0E6-EFF73962CEFB}" type="parTrans" cxnId="{7045E351-5140-4F45-8410-0DF53995F7C9}">
      <dgm:prSet/>
      <dgm:spPr/>
      <dgm:t>
        <a:bodyPr/>
        <a:lstStyle/>
        <a:p>
          <a:endParaRPr lang="en-US"/>
        </a:p>
      </dgm:t>
    </dgm:pt>
    <dgm:pt modelId="{340AB68B-510F-4A85-8B59-213F2414DC78}" type="sibTrans" cxnId="{7045E351-5140-4F45-8410-0DF53995F7C9}">
      <dgm:prSet/>
      <dgm:spPr/>
      <dgm:t>
        <a:bodyPr/>
        <a:lstStyle/>
        <a:p>
          <a:endParaRPr lang="en-US"/>
        </a:p>
      </dgm:t>
    </dgm:pt>
    <dgm:pt modelId="{243FD2EA-A6C0-4506-8575-81265E17360E}">
      <dgm:prSet/>
      <dgm:spPr/>
      <dgm:t>
        <a:bodyPr/>
        <a:lstStyle/>
        <a:p>
          <a:pPr rtl="0"/>
          <a:r>
            <a:rPr lang="en-US" dirty="0" smtClean="0"/>
            <a:t>Establish a foundation for discussing how benefits are derived from forests and grasslands</a:t>
          </a:r>
          <a:endParaRPr lang="en-US" dirty="0"/>
        </a:p>
      </dgm:t>
    </dgm:pt>
    <dgm:pt modelId="{48CBD03F-5226-460C-BDBF-EA8ED42F10BE}" type="parTrans" cxnId="{AC35F586-A5D1-4D0F-8E35-E2EAAA639B71}">
      <dgm:prSet/>
      <dgm:spPr/>
      <dgm:t>
        <a:bodyPr/>
        <a:lstStyle/>
        <a:p>
          <a:endParaRPr lang="en-US"/>
        </a:p>
      </dgm:t>
    </dgm:pt>
    <dgm:pt modelId="{274B1D2F-AA9D-4E64-B66B-FDE863518DC2}" type="sibTrans" cxnId="{AC35F586-A5D1-4D0F-8E35-E2EAAA639B71}">
      <dgm:prSet/>
      <dgm:spPr/>
      <dgm:t>
        <a:bodyPr/>
        <a:lstStyle/>
        <a:p>
          <a:endParaRPr lang="en-US"/>
        </a:p>
      </dgm:t>
    </dgm:pt>
    <dgm:pt modelId="{1781EF04-00BB-4181-8C17-446F42096476}">
      <dgm:prSet/>
      <dgm:spPr/>
      <dgm:t>
        <a:bodyPr/>
        <a:lstStyle/>
        <a:p>
          <a:pPr rtl="0"/>
          <a:r>
            <a:rPr lang="en-US" b="1" dirty="0" smtClean="0"/>
            <a:t>FS EMC Suggested Steps </a:t>
          </a:r>
        </a:p>
        <a:p>
          <a:pPr rtl="0"/>
          <a:r>
            <a:rPr lang="en-US" b="1" dirty="0" smtClean="0"/>
            <a:t>(Assessment)</a:t>
          </a:r>
          <a:endParaRPr lang="en-US" b="1" dirty="0"/>
        </a:p>
      </dgm:t>
    </dgm:pt>
    <dgm:pt modelId="{A87D80F3-3886-4357-A736-C78EDFA31321}" type="parTrans" cxnId="{07903763-5E7E-4FD7-B62C-5E8AC2FC79C8}">
      <dgm:prSet/>
      <dgm:spPr/>
      <dgm:t>
        <a:bodyPr/>
        <a:lstStyle/>
        <a:p>
          <a:endParaRPr lang="en-US"/>
        </a:p>
      </dgm:t>
    </dgm:pt>
    <dgm:pt modelId="{39EE00DB-3A86-4B67-B69E-E00BEAA28996}" type="sibTrans" cxnId="{07903763-5E7E-4FD7-B62C-5E8AC2FC79C8}">
      <dgm:prSet/>
      <dgm:spPr/>
      <dgm:t>
        <a:bodyPr/>
        <a:lstStyle/>
        <a:p>
          <a:endParaRPr lang="en-US"/>
        </a:p>
      </dgm:t>
    </dgm:pt>
    <dgm:pt modelId="{C7CF9A1A-00FE-4EC7-B7F4-2EA0140B4B4A}">
      <dgm:prSet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0" dirty="0" smtClean="0"/>
            <a:t> The responsible official shall identify and evaluate existing information relevant to the plan areas for … social, cultural, and economic conditions … </a:t>
          </a:r>
          <a:r>
            <a:rPr lang="en-US" b="1" u="sng" dirty="0" smtClean="0">
              <a:solidFill>
                <a:srgbClr val="FF0000"/>
              </a:solidFill>
            </a:rPr>
            <a:t>benefits people obtain from the NFS planning area</a:t>
          </a:r>
          <a:r>
            <a:rPr lang="en-US" b="1" u="sng" dirty="0" smtClean="0"/>
            <a:t> </a:t>
          </a:r>
          <a:r>
            <a:rPr lang="en-US" b="0" dirty="0" smtClean="0"/>
            <a:t>(ecosystem services) … and multiple uses. (36 CFR 219.6)</a:t>
          </a:r>
          <a:endParaRPr lang="en-US" b="0" dirty="0"/>
        </a:p>
      </dgm:t>
    </dgm:pt>
    <dgm:pt modelId="{3E376C4E-CF5E-420E-9C79-F5E10ADC208F}" type="parTrans" cxnId="{5A66FFA5-1041-4E32-9A9F-61F933882537}">
      <dgm:prSet/>
      <dgm:spPr/>
      <dgm:t>
        <a:bodyPr/>
        <a:lstStyle/>
        <a:p>
          <a:endParaRPr lang="en-US"/>
        </a:p>
      </dgm:t>
    </dgm:pt>
    <dgm:pt modelId="{DAC2DD1A-1FDC-4EBC-A219-F8B280FBD62C}" type="sibTrans" cxnId="{5A66FFA5-1041-4E32-9A9F-61F933882537}">
      <dgm:prSet/>
      <dgm:spPr/>
      <dgm:t>
        <a:bodyPr/>
        <a:lstStyle/>
        <a:p>
          <a:endParaRPr lang="en-US"/>
        </a:p>
      </dgm:t>
    </dgm:pt>
    <dgm:pt modelId="{EFFAB9EB-AACA-42D3-BF9D-03B0E19499E2}">
      <dgm:prSet/>
      <dgm:spPr/>
      <dgm:t>
        <a:bodyPr/>
        <a:lstStyle/>
        <a:p>
          <a:pPr rtl="0"/>
          <a:r>
            <a:rPr lang="en-US" dirty="0" smtClean="0"/>
            <a:t>Identify a preliminary list of beneficiaries and associated forest goods and services</a:t>
          </a:r>
          <a:endParaRPr lang="en-US" dirty="0"/>
        </a:p>
      </dgm:t>
    </dgm:pt>
    <dgm:pt modelId="{6F5C91D5-E768-4CA5-BDF2-8FC66ACB906F}" type="parTrans" cxnId="{77C6E350-8E19-4BE9-B501-AB5A0400E235}">
      <dgm:prSet/>
      <dgm:spPr/>
      <dgm:t>
        <a:bodyPr/>
        <a:lstStyle/>
        <a:p>
          <a:endParaRPr lang="en-US"/>
        </a:p>
      </dgm:t>
    </dgm:pt>
    <dgm:pt modelId="{CB41D362-048A-4C4E-8E04-24410081FC84}" type="sibTrans" cxnId="{77C6E350-8E19-4BE9-B501-AB5A0400E235}">
      <dgm:prSet/>
      <dgm:spPr/>
      <dgm:t>
        <a:bodyPr/>
        <a:lstStyle/>
        <a:p>
          <a:endParaRPr lang="en-US"/>
        </a:p>
      </dgm:t>
    </dgm:pt>
    <dgm:pt modelId="{369BE0F7-E72F-447C-A8BF-405D2696F3C4}">
      <dgm:prSet/>
      <dgm:spPr/>
      <dgm:t>
        <a:bodyPr/>
        <a:lstStyle/>
        <a:p>
          <a:pPr rtl="0"/>
          <a:r>
            <a:rPr lang="en-US" dirty="0" smtClean="0"/>
            <a:t>Focus the list of forest goods and services and beneficiaries for assessment (i.e. “key” goods and services)</a:t>
          </a:r>
          <a:endParaRPr lang="en-US" dirty="0"/>
        </a:p>
      </dgm:t>
    </dgm:pt>
    <dgm:pt modelId="{0394A23A-9B08-4504-9FCE-7916AB77DE0C}" type="parTrans" cxnId="{24B9F6AC-F38B-473D-BF54-94BD91D65AEC}">
      <dgm:prSet/>
      <dgm:spPr/>
      <dgm:t>
        <a:bodyPr/>
        <a:lstStyle/>
        <a:p>
          <a:endParaRPr lang="en-US"/>
        </a:p>
      </dgm:t>
    </dgm:pt>
    <dgm:pt modelId="{9B4F9D0C-5862-42F7-9E00-0813786FBB9B}" type="sibTrans" cxnId="{24B9F6AC-F38B-473D-BF54-94BD91D65AEC}">
      <dgm:prSet/>
      <dgm:spPr/>
      <dgm:t>
        <a:bodyPr/>
        <a:lstStyle/>
        <a:p>
          <a:endParaRPr lang="en-US"/>
        </a:p>
      </dgm:t>
    </dgm:pt>
    <dgm:pt modelId="{A16409C5-E888-4DA5-826E-2A4A774BD1EC}">
      <dgm:prSet/>
      <dgm:spPr/>
      <dgm:t>
        <a:bodyPr/>
        <a:lstStyle/>
        <a:p>
          <a:pPr rtl="0"/>
          <a:r>
            <a:rPr lang="en-US" dirty="0" smtClean="0"/>
            <a:t>Identify available information for characterizing key forest goods, services, and beneficiaries</a:t>
          </a:r>
          <a:endParaRPr lang="en-US" dirty="0"/>
        </a:p>
      </dgm:t>
    </dgm:pt>
    <dgm:pt modelId="{11CCA759-A34B-42D8-86EB-AFD05A363798}" type="parTrans" cxnId="{AEFDEC6E-8F71-4899-BD71-9BA212E65C84}">
      <dgm:prSet/>
      <dgm:spPr/>
      <dgm:t>
        <a:bodyPr/>
        <a:lstStyle/>
        <a:p>
          <a:endParaRPr lang="en-US"/>
        </a:p>
      </dgm:t>
    </dgm:pt>
    <dgm:pt modelId="{E0A4D376-C085-49A5-A0B9-36C9723B9DEC}" type="sibTrans" cxnId="{AEFDEC6E-8F71-4899-BD71-9BA212E65C84}">
      <dgm:prSet/>
      <dgm:spPr/>
      <dgm:t>
        <a:bodyPr/>
        <a:lstStyle/>
        <a:p>
          <a:endParaRPr lang="en-US"/>
        </a:p>
      </dgm:t>
    </dgm:pt>
    <dgm:pt modelId="{84F3480F-650B-4630-8FBE-A54A52A60221}">
      <dgm:prSet/>
      <dgm:spPr/>
      <dgm:t>
        <a:bodyPr/>
        <a:lstStyle/>
        <a:p>
          <a:pPr rtl="0"/>
          <a:r>
            <a:rPr lang="en-US" dirty="0" smtClean="0"/>
            <a:t>Summarize key Forest goods and services in the assessment document</a:t>
          </a:r>
          <a:endParaRPr lang="en-US" dirty="0"/>
        </a:p>
      </dgm:t>
    </dgm:pt>
    <dgm:pt modelId="{3B8C0059-5C4C-438B-9B1D-64CC635927DF}" type="parTrans" cxnId="{45DFB9D5-77A8-4754-AF38-05B27D7FB1EF}">
      <dgm:prSet/>
      <dgm:spPr/>
      <dgm:t>
        <a:bodyPr/>
        <a:lstStyle/>
        <a:p>
          <a:endParaRPr lang="en-US"/>
        </a:p>
      </dgm:t>
    </dgm:pt>
    <dgm:pt modelId="{00A8EA48-27FF-4ADF-9E62-757D8E0290D8}" type="sibTrans" cxnId="{45DFB9D5-77A8-4754-AF38-05B27D7FB1EF}">
      <dgm:prSet/>
      <dgm:spPr/>
      <dgm:t>
        <a:bodyPr/>
        <a:lstStyle/>
        <a:p>
          <a:endParaRPr lang="en-US"/>
        </a:p>
      </dgm:t>
    </dgm:pt>
    <dgm:pt modelId="{D27988BF-EC75-4571-866A-F2565B5A7E12}" type="pres">
      <dgm:prSet presAssocID="{A92CCC41-78D7-4682-9860-A2883BC5E4B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17D3AA-0526-4DFF-81FF-F0138D5D47AD}" type="pres">
      <dgm:prSet presAssocID="{4A6F4813-3ADA-4E26-AB83-B81816806836}" presName="compNode" presStyleCnt="0"/>
      <dgm:spPr/>
    </dgm:pt>
    <dgm:pt modelId="{6C7AE59D-A3EF-4369-8088-A55D5FA8BDAD}" type="pres">
      <dgm:prSet presAssocID="{4A6F4813-3ADA-4E26-AB83-B81816806836}" presName="aNode" presStyleLbl="bgShp" presStyleIdx="0" presStyleCnt="2"/>
      <dgm:spPr/>
      <dgm:t>
        <a:bodyPr/>
        <a:lstStyle/>
        <a:p>
          <a:endParaRPr lang="en-US"/>
        </a:p>
      </dgm:t>
    </dgm:pt>
    <dgm:pt modelId="{A64DB6EC-2ECA-4D82-BC60-52CE3C85BF99}" type="pres">
      <dgm:prSet presAssocID="{4A6F4813-3ADA-4E26-AB83-B81816806836}" presName="textNode" presStyleLbl="bgShp" presStyleIdx="0" presStyleCnt="2"/>
      <dgm:spPr/>
      <dgm:t>
        <a:bodyPr/>
        <a:lstStyle/>
        <a:p>
          <a:endParaRPr lang="en-US"/>
        </a:p>
      </dgm:t>
    </dgm:pt>
    <dgm:pt modelId="{321BFEEE-F903-4411-8FC0-50F91C771EFE}" type="pres">
      <dgm:prSet presAssocID="{4A6F4813-3ADA-4E26-AB83-B81816806836}" presName="compChildNode" presStyleCnt="0"/>
      <dgm:spPr/>
    </dgm:pt>
    <dgm:pt modelId="{95A622C4-87FF-457A-9009-A8D70D70AC32}" type="pres">
      <dgm:prSet presAssocID="{4A6F4813-3ADA-4E26-AB83-B81816806836}" presName="theInnerList" presStyleCnt="0"/>
      <dgm:spPr/>
    </dgm:pt>
    <dgm:pt modelId="{E13D5ECF-5BA4-46BD-89FE-782D02B5BBE0}" type="pres">
      <dgm:prSet presAssocID="{CF434007-BD70-45D7-8CA3-665351ED8965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DF502-40ED-4556-9D6F-84D5A749B494}" type="pres">
      <dgm:prSet presAssocID="{CF434007-BD70-45D7-8CA3-665351ED8965}" presName="aSpace2" presStyleCnt="0"/>
      <dgm:spPr/>
    </dgm:pt>
    <dgm:pt modelId="{1C0D0F3E-CFCE-4652-BA31-14AB0CA0C132}" type="pres">
      <dgm:prSet presAssocID="{C7CF9A1A-00FE-4EC7-B7F4-2EA0140B4B4A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B7DD8-80BC-4D97-97A3-E824585AB509}" type="pres">
      <dgm:prSet presAssocID="{4A6F4813-3ADA-4E26-AB83-B81816806836}" presName="aSpace" presStyleCnt="0"/>
      <dgm:spPr/>
    </dgm:pt>
    <dgm:pt modelId="{8EB76D08-D56E-453A-91DE-DFAE6EA8B827}" type="pres">
      <dgm:prSet presAssocID="{1781EF04-00BB-4181-8C17-446F42096476}" presName="compNode" presStyleCnt="0"/>
      <dgm:spPr/>
    </dgm:pt>
    <dgm:pt modelId="{E5B553FA-0AE9-4CF7-A6F1-EE27995135E5}" type="pres">
      <dgm:prSet presAssocID="{1781EF04-00BB-4181-8C17-446F42096476}" presName="aNode" presStyleLbl="bgShp" presStyleIdx="1" presStyleCnt="2"/>
      <dgm:spPr/>
      <dgm:t>
        <a:bodyPr/>
        <a:lstStyle/>
        <a:p>
          <a:endParaRPr lang="en-US"/>
        </a:p>
      </dgm:t>
    </dgm:pt>
    <dgm:pt modelId="{3DCE5844-4E4C-4A8E-AB0C-CABB0DF6CD35}" type="pres">
      <dgm:prSet presAssocID="{1781EF04-00BB-4181-8C17-446F42096476}" presName="textNode" presStyleLbl="bgShp" presStyleIdx="1" presStyleCnt="2"/>
      <dgm:spPr/>
      <dgm:t>
        <a:bodyPr/>
        <a:lstStyle/>
        <a:p>
          <a:endParaRPr lang="en-US"/>
        </a:p>
      </dgm:t>
    </dgm:pt>
    <dgm:pt modelId="{030C9D6A-8D98-4498-B27E-4FD111E8AC6B}" type="pres">
      <dgm:prSet presAssocID="{1781EF04-00BB-4181-8C17-446F42096476}" presName="compChildNode" presStyleCnt="0"/>
      <dgm:spPr/>
    </dgm:pt>
    <dgm:pt modelId="{3E84DD7D-CEBA-49FB-B84A-542C3391C91A}" type="pres">
      <dgm:prSet presAssocID="{1781EF04-00BB-4181-8C17-446F42096476}" presName="theInnerList" presStyleCnt="0"/>
      <dgm:spPr/>
    </dgm:pt>
    <dgm:pt modelId="{9696DB63-28F5-41A0-BEB2-62728B0E7CC2}" type="pres">
      <dgm:prSet presAssocID="{243FD2EA-A6C0-4506-8575-81265E17360E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F0345-D606-45F8-9AB0-4A2744B4D7B5}" type="pres">
      <dgm:prSet presAssocID="{243FD2EA-A6C0-4506-8575-81265E17360E}" presName="aSpace2" presStyleCnt="0"/>
      <dgm:spPr/>
    </dgm:pt>
    <dgm:pt modelId="{D8953A90-4C48-472C-B92D-9987C75387AA}" type="pres">
      <dgm:prSet presAssocID="{EFFAB9EB-AACA-42D3-BF9D-03B0E19499E2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5B99D-3493-4AD3-B4DF-7E99B417FCAD}" type="pres">
      <dgm:prSet presAssocID="{EFFAB9EB-AACA-42D3-BF9D-03B0E19499E2}" presName="aSpace2" presStyleCnt="0"/>
      <dgm:spPr/>
    </dgm:pt>
    <dgm:pt modelId="{AF5EDE14-F6BF-4091-9D7F-1A198115D067}" type="pres">
      <dgm:prSet presAssocID="{369BE0F7-E72F-447C-A8BF-405D2696F3C4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2FD89-DD6F-470D-A2A4-EB82D7517761}" type="pres">
      <dgm:prSet presAssocID="{369BE0F7-E72F-447C-A8BF-405D2696F3C4}" presName="aSpace2" presStyleCnt="0"/>
      <dgm:spPr/>
    </dgm:pt>
    <dgm:pt modelId="{CB617949-72D6-493B-B455-41DA2F46C138}" type="pres">
      <dgm:prSet presAssocID="{A16409C5-E888-4DA5-826E-2A4A774BD1EC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09D48B-B865-4C28-B00B-A4FAE1AC11BB}" type="pres">
      <dgm:prSet presAssocID="{A16409C5-E888-4DA5-826E-2A4A774BD1EC}" presName="aSpace2" presStyleCnt="0"/>
      <dgm:spPr/>
    </dgm:pt>
    <dgm:pt modelId="{94AF9C06-B227-42F3-8D43-276D7390076C}" type="pres">
      <dgm:prSet presAssocID="{84F3480F-650B-4630-8FBE-A54A52A60221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13860C-F097-4300-9573-CC7CE658A7B5}" type="presOf" srcId="{369BE0F7-E72F-447C-A8BF-405D2696F3C4}" destId="{AF5EDE14-F6BF-4091-9D7F-1A198115D067}" srcOrd="0" destOrd="0" presId="urn:microsoft.com/office/officeart/2005/8/layout/lProcess2"/>
    <dgm:cxn modelId="{24B9F6AC-F38B-473D-BF54-94BD91D65AEC}" srcId="{1781EF04-00BB-4181-8C17-446F42096476}" destId="{369BE0F7-E72F-447C-A8BF-405D2696F3C4}" srcOrd="2" destOrd="0" parTransId="{0394A23A-9B08-4504-9FCE-7916AB77DE0C}" sibTransId="{9B4F9D0C-5862-42F7-9E00-0813786FBB9B}"/>
    <dgm:cxn modelId="{BE4E43BA-E0EA-4E64-AE75-F5A80C67B89B}" type="presOf" srcId="{C7CF9A1A-00FE-4EC7-B7F4-2EA0140B4B4A}" destId="{1C0D0F3E-CFCE-4652-BA31-14AB0CA0C132}" srcOrd="0" destOrd="0" presId="urn:microsoft.com/office/officeart/2005/8/layout/lProcess2"/>
    <dgm:cxn modelId="{7B363F2B-F93F-438D-9D1A-0A8C2AE7AA5E}" type="presOf" srcId="{4A6F4813-3ADA-4E26-AB83-B81816806836}" destId="{6C7AE59D-A3EF-4369-8088-A55D5FA8BDAD}" srcOrd="0" destOrd="0" presId="urn:microsoft.com/office/officeart/2005/8/layout/lProcess2"/>
    <dgm:cxn modelId="{46C729C7-F924-4DBA-80CC-61B57ED8EEE2}" type="presOf" srcId="{A16409C5-E888-4DA5-826E-2A4A774BD1EC}" destId="{CB617949-72D6-493B-B455-41DA2F46C138}" srcOrd="0" destOrd="0" presId="urn:microsoft.com/office/officeart/2005/8/layout/lProcess2"/>
    <dgm:cxn modelId="{45DFB9D5-77A8-4754-AF38-05B27D7FB1EF}" srcId="{1781EF04-00BB-4181-8C17-446F42096476}" destId="{84F3480F-650B-4630-8FBE-A54A52A60221}" srcOrd="4" destOrd="0" parTransId="{3B8C0059-5C4C-438B-9B1D-64CC635927DF}" sibTransId="{00A8EA48-27FF-4ADF-9E62-757D8E0290D8}"/>
    <dgm:cxn modelId="{88EC029F-F94B-43BF-A4B3-D2B029805575}" srcId="{A92CCC41-78D7-4682-9860-A2883BC5E4BC}" destId="{4A6F4813-3ADA-4E26-AB83-B81816806836}" srcOrd="0" destOrd="0" parTransId="{FA396802-C1B5-4BFB-8E6F-9086D894E012}" sibTransId="{5197778B-A134-433F-9D8E-24CCFFC13A7D}"/>
    <dgm:cxn modelId="{F275A4DC-08E7-438C-A6B6-4D875E65A9F3}" type="presOf" srcId="{1781EF04-00BB-4181-8C17-446F42096476}" destId="{3DCE5844-4E4C-4A8E-AB0C-CABB0DF6CD35}" srcOrd="1" destOrd="0" presId="urn:microsoft.com/office/officeart/2005/8/layout/lProcess2"/>
    <dgm:cxn modelId="{6879A892-1807-4D9E-ACDB-F320BE331AF0}" type="presOf" srcId="{CF434007-BD70-45D7-8CA3-665351ED8965}" destId="{E13D5ECF-5BA4-46BD-89FE-782D02B5BBE0}" srcOrd="0" destOrd="0" presId="urn:microsoft.com/office/officeart/2005/8/layout/lProcess2"/>
    <dgm:cxn modelId="{77C6E350-8E19-4BE9-B501-AB5A0400E235}" srcId="{1781EF04-00BB-4181-8C17-446F42096476}" destId="{EFFAB9EB-AACA-42D3-BF9D-03B0E19499E2}" srcOrd="1" destOrd="0" parTransId="{6F5C91D5-E768-4CA5-BDF2-8FC66ACB906F}" sibTransId="{CB41D362-048A-4C4E-8E04-24410081FC84}"/>
    <dgm:cxn modelId="{1832A4AE-AD43-4309-B815-ED59A6978937}" type="presOf" srcId="{243FD2EA-A6C0-4506-8575-81265E17360E}" destId="{9696DB63-28F5-41A0-BEB2-62728B0E7CC2}" srcOrd="0" destOrd="0" presId="urn:microsoft.com/office/officeart/2005/8/layout/lProcess2"/>
    <dgm:cxn modelId="{AC35F586-A5D1-4D0F-8E35-E2EAAA639B71}" srcId="{1781EF04-00BB-4181-8C17-446F42096476}" destId="{243FD2EA-A6C0-4506-8575-81265E17360E}" srcOrd="0" destOrd="0" parTransId="{48CBD03F-5226-460C-BDBF-EA8ED42F10BE}" sibTransId="{274B1D2F-AA9D-4E64-B66B-FDE863518DC2}"/>
    <dgm:cxn modelId="{BC245001-6DE2-492D-BD66-4E65F74BA51A}" type="presOf" srcId="{A92CCC41-78D7-4682-9860-A2883BC5E4BC}" destId="{D27988BF-EC75-4571-866A-F2565B5A7E12}" srcOrd="0" destOrd="0" presId="urn:microsoft.com/office/officeart/2005/8/layout/lProcess2"/>
    <dgm:cxn modelId="{5A66FFA5-1041-4E32-9A9F-61F933882537}" srcId="{4A6F4813-3ADA-4E26-AB83-B81816806836}" destId="{C7CF9A1A-00FE-4EC7-B7F4-2EA0140B4B4A}" srcOrd="1" destOrd="0" parTransId="{3E376C4E-CF5E-420E-9C79-F5E10ADC208F}" sibTransId="{DAC2DD1A-1FDC-4EBC-A219-F8B280FBD62C}"/>
    <dgm:cxn modelId="{48B6486D-EBFF-4FA6-8329-7E8AFCD00070}" type="presOf" srcId="{EFFAB9EB-AACA-42D3-BF9D-03B0E19499E2}" destId="{D8953A90-4C48-472C-B92D-9987C75387AA}" srcOrd="0" destOrd="0" presId="urn:microsoft.com/office/officeart/2005/8/layout/lProcess2"/>
    <dgm:cxn modelId="{AEFDEC6E-8F71-4899-BD71-9BA212E65C84}" srcId="{1781EF04-00BB-4181-8C17-446F42096476}" destId="{A16409C5-E888-4DA5-826E-2A4A774BD1EC}" srcOrd="3" destOrd="0" parTransId="{11CCA759-A34B-42D8-86EB-AFD05A363798}" sibTransId="{E0A4D376-C085-49A5-A0B9-36C9723B9DEC}"/>
    <dgm:cxn modelId="{F483EED9-6304-4B1F-B3D4-54C0F3B34DB0}" type="presOf" srcId="{1781EF04-00BB-4181-8C17-446F42096476}" destId="{E5B553FA-0AE9-4CF7-A6F1-EE27995135E5}" srcOrd="0" destOrd="0" presId="urn:microsoft.com/office/officeart/2005/8/layout/lProcess2"/>
    <dgm:cxn modelId="{07903763-5E7E-4FD7-B62C-5E8AC2FC79C8}" srcId="{A92CCC41-78D7-4682-9860-A2883BC5E4BC}" destId="{1781EF04-00BB-4181-8C17-446F42096476}" srcOrd="1" destOrd="0" parTransId="{A87D80F3-3886-4357-A736-C78EDFA31321}" sibTransId="{39EE00DB-3A86-4B67-B69E-E00BEAA28996}"/>
    <dgm:cxn modelId="{DD20A41B-78ED-4DF9-AAB6-8DCD31BD59C1}" type="presOf" srcId="{84F3480F-650B-4630-8FBE-A54A52A60221}" destId="{94AF9C06-B227-42F3-8D43-276D7390076C}" srcOrd="0" destOrd="0" presId="urn:microsoft.com/office/officeart/2005/8/layout/lProcess2"/>
    <dgm:cxn modelId="{7045E351-5140-4F45-8410-0DF53995F7C9}" srcId="{4A6F4813-3ADA-4E26-AB83-B81816806836}" destId="{CF434007-BD70-45D7-8CA3-665351ED8965}" srcOrd="0" destOrd="0" parTransId="{3113C263-8E1B-4D3C-A0E6-EFF73962CEFB}" sibTransId="{340AB68B-510F-4A85-8B59-213F2414DC78}"/>
    <dgm:cxn modelId="{56A97823-CE0E-4E67-929B-7DA62F236A08}" type="presOf" srcId="{4A6F4813-3ADA-4E26-AB83-B81816806836}" destId="{A64DB6EC-2ECA-4D82-BC60-52CE3C85BF99}" srcOrd="1" destOrd="0" presId="urn:microsoft.com/office/officeart/2005/8/layout/lProcess2"/>
    <dgm:cxn modelId="{51B6DBE7-F4E1-4A84-9E92-51A793E6961C}" type="presParOf" srcId="{D27988BF-EC75-4571-866A-F2565B5A7E12}" destId="{1017D3AA-0526-4DFF-81FF-F0138D5D47AD}" srcOrd="0" destOrd="0" presId="urn:microsoft.com/office/officeart/2005/8/layout/lProcess2"/>
    <dgm:cxn modelId="{CD42D93C-B041-4FE8-BC8A-35780568B9DA}" type="presParOf" srcId="{1017D3AA-0526-4DFF-81FF-F0138D5D47AD}" destId="{6C7AE59D-A3EF-4369-8088-A55D5FA8BDAD}" srcOrd="0" destOrd="0" presId="urn:microsoft.com/office/officeart/2005/8/layout/lProcess2"/>
    <dgm:cxn modelId="{81D466C1-D4F3-4811-B71E-0ED59A520616}" type="presParOf" srcId="{1017D3AA-0526-4DFF-81FF-F0138D5D47AD}" destId="{A64DB6EC-2ECA-4D82-BC60-52CE3C85BF99}" srcOrd="1" destOrd="0" presId="urn:microsoft.com/office/officeart/2005/8/layout/lProcess2"/>
    <dgm:cxn modelId="{461A7FE9-7F4F-4B24-973B-E87786FFD683}" type="presParOf" srcId="{1017D3AA-0526-4DFF-81FF-F0138D5D47AD}" destId="{321BFEEE-F903-4411-8FC0-50F91C771EFE}" srcOrd="2" destOrd="0" presId="urn:microsoft.com/office/officeart/2005/8/layout/lProcess2"/>
    <dgm:cxn modelId="{DDC7E673-EA41-45A8-8452-DFEDE18AAC4F}" type="presParOf" srcId="{321BFEEE-F903-4411-8FC0-50F91C771EFE}" destId="{95A622C4-87FF-457A-9009-A8D70D70AC32}" srcOrd="0" destOrd="0" presId="urn:microsoft.com/office/officeart/2005/8/layout/lProcess2"/>
    <dgm:cxn modelId="{F15BC453-E7E2-46C1-8873-4FF7B6AB9928}" type="presParOf" srcId="{95A622C4-87FF-457A-9009-A8D70D70AC32}" destId="{E13D5ECF-5BA4-46BD-89FE-782D02B5BBE0}" srcOrd="0" destOrd="0" presId="urn:microsoft.com/office/officeart/2005/8/layout/lProcess2"/>
    <dgm:cxn modelId="{4E974ECD-02AE-45C9-BAB0-FD217239C1DD}" type="presParOf" srcId="{95A622C4-87FF-457A-9009-A8D70D70AC32}" destId="{92BDF502-40ED-4556-9D6F-84D5A749B494}" srcOrd="1" destOrd="0" presId="urn:microsoft.com/office/officeart/2005/8/layout/lProcess2"/>
    <dgm:cxn modelId="{3A1C6496-84E8-411C-8B94-77DCCF632B73}" type="presParOf" srcId="{95A622C4-87FF-457A-9009-A8D70D70AC32}" destId="{1C0D0F3E-CFCE-4652-BA31-14AB0CA0C132}" srcOrd="2" destOrd="0" presId="urn:microsoft.com/office/officeart/2005/8/layout/lProcess2"/>
    <dgm:cxn modelId="{2C5B03A3-34BA-41BE-A92F-2EA49B638108}" type="presParOf" srcId="{D27988BF-EC75-4571-866A-F2565B5A7E12}" destId="{6DCB7DD8-80BC-4D97-97A3-E824585AB509}" srcOrd="1" destOrd="0" presId="urn:microsoft.com/office/officeart/2005/8/layout/lProcess2"/>
    <dgm:cxn modelId="{A4EA364C-767E-4E7E-8130-702A8590631E}" type="presParOf" srcId="{D27988BF-EC75-4571-866A-F2565B5A7E12}" destId="{8EB76D08-D56E-453A-91DE-DFAE6EA8B827}" srcOrd="2" destOrd="0" presId="urn:microsoft.com/office/officeart/2005/8/layout/lProcess2"/>
    <dgm:cxn modelId="{BF5BF406-C83E-4088-8F1F-86B69A330D36}" type="presParOf" srcId="{8EB76D08-D56E-453A-91DE-DFAE6EA8B827}" destId="{E5B553FA-0AE9-4CF7-A6F1-EE27995135E5}" srcOrd="0" destOrd="0" presId="urn:microsoft.com/office/officeart/2005/8/layout/lProcess2"/>
    <dgm:cxn modelId="{FEBB5ECC-9E65-4726-8AF1-2E9BFD93CDD1}" type="presParOf" srcId="{8EB76D08-D56E-453A-91DE-DFAE6EA8B827}" destId="{3DCE5844-4E4C-4A8E-AB0C-CABB0DF6CD35}" srcOrd="1" destOrd="0" presId="urn:microsoft.com/office/officeart/2005/8/layout/lProcess2"/>
    <dgm:cxn modelId="{ED2F96AB-02A4-472D-9570-4EBF82C324ED}" type="presParOf" srcId="{8EB76D08-D56E-453A-91DE-DFAE6EA8B827}" destId="{030C9D6A-8D98-4498-B27E-4FD111E8AC6B}" srcOrd="2" destOrd="0" presId="urn:microsoft.com/office/officeart/2005/8/layout/lProcess2"/>
    <dgm:cxn modelId="{A70AAAF9-C9B4-441A-A63A-01A0BE013C48}" type="presParOf" srcId="{030C9D6A-8D98-4498-B27E-4FD111E8AC6B}" destId="{3E84DD7D-CEBA-49FB-B84A-542C3391C91A}" srcOrd="0" destOrd="0" presId="urn:microsoft.com/office/officeart/2005/8/layout/lProcess2"/>
    <dgm:cxn modelId="{85658FF7-D916-41B5-B051-5CD774701399}" type="presParOf" srcId="{3E84DD7D-CEBA-49FB-B84A-542C3391C91A}" destId="{9696DB63-28F5-41A0-BEB2-62728B0E7CC2}" srcOrd="0" destOrd="0" presId="urn:microsoft.com/office/officeart/2005/8/layout/lProcess2"/>
    <dgm:cxn modelId="{DA134BD6-56E4-4829-BC79-7FD12575DB4C}" type="presParOf" srcId="{3E84DD7D-CEBA-49FB-B84A-542C3391C91A}" destId="{23FF0345-D606-45F8-9AB0-4A2744B4D7B5}" srcOrd="1" destOrd="0" presId="urn:microsoft.com/office/officeart/2005/8/layout/lProcess2"/>
    <dgm:cxn modelId="{D5808606-8BFA-4FDC-8D58-3BB7A15B6065}" type="presParOf" srcId="{3E84DD7D-CEBA-49FB-B84A-542C3391C91A}" destId="{D8953A90-4C48-472C-B92D-9987C75387AA}" srcOrd="2" destOrd="0" presId="urn:microsoft.com/office/officeart/2005/8/layout/lProcess2"/>
    <dgm:cxn modelId="{6CFA95B4-EC1E-4213-AFB8-E92C78789148}" type="presParOf" srcId="{3E84DD7D-CEBA-49FB-B84A-542C3391C91A}" destId="{3035B99D-3493-4AD3-B4DF-7E99B417FCAD}" srcOrd="3" destOrd="0" presId="urn:microsoft.com/office/officeart/2005/8/layout/lProcess2"/>
    <dgm:cxn modelId="{8F31B40D-8324-44D1-9CB3-182D086A5CB6}" type="presParOf" srcId="{3E84DD7D-CEBA-49FB-B84A-542C3391C91A}" destId="{AF5EDE14-F6BF-4091-9D7F-1A198115D067}" srcOrd="4" destOrd="0" presId="urn:microsoft.com/office/officeart/2005/8/layout/lProcess2"/>
    <dgm:cxn modelId="{87D9E23E-B0E5-4AB8-9E4A-AAB5DA83E428}" type="presParOf" srcId="{3E84DD7D-CEBA-49FB-B84A-542C3391C91A}" destId="{DB92FD89-DD6F-470D-A2A4-EB82D7517761}" srcOrd="5" destOrd="0" presId="urn:microsoft.com/office/officeart/2005/8/layout/lProcess2"/>
    <dgm:cxn modelId="{5EDB8B98-EBB9-48A3-BE20-91C10D6D56AC}" type="presParOf" srcId="{3E84DD7D-CEBA-49FB-B84A-542C3391C91A}" destId="{CB617949-72D6-493B-B455-41DA2F46C138}" srcOrd="6" destOrd="0" presId="urn:microsoft.com/office/officeart/2005/8/layout/lProcess2"/>
    <dgm:cxn modelId="{B89302CF-FEA6-41F3-9CCD-B8DF5578DD5E}" type="presParOf" srcId="{3E84DD7D-CEBA-49FB-B84A-542C3391C91A}" destId="{7109D48B-B865-4C28-B00B-A4FAE1AC11BB}" srcOrd="7" destOrd="0" presId="urn:microsoft.com/office/officeart/2005/8/layout/lProcess2"/>
    <dgm:cxn modelId="{AAD4AFA8-4A7C-483E-A6C7-BA49A145CBDB}" type="presParOf" srcId="{3E84DD7D-CEBA-49FB-B84A-542C3391C91A}" destId="{94AF9C06-B227-42F3-8D43-276D7390076C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2CCC41-78D7-4682-9860-A2883BC5E4B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A6F4813-3ADA-4E26-AB83-B81816806836}">
      <dgm:prSet/>
      <dgm:spPr/>
      <dgm:t>
        <a:bodyPr/>
        <a:lstStyle/>
        <a:p>
          <a:pPr rtl="0"/>
          <a:r>
            <a:rPr lang="en-US" b="1" dirty="0" smtClean="0"/>
            <a:t>Focus Areas</a:t>
          </a:r>
          <a:endParaRPr lang="en-US" b="1" dirty="0"/>
        </a:p>
      </dgm:t>
    </dgm:pt>
    <dgm:pt modelId="{FA396802-C1B5-4BFB-8E6F-9086D894E012}" type="parTrans" cxnId="{88EC029F-F94B-43BF-A4B3-D2B029805575}">
      <dgm:prSet/>
      <dgm:spPr/>
      <dgm:t>
        <a:bodyPr/>
        <a:lstStyle/>
        <a:p>
          <a:endParaRPr lang="en-US"/>
        </a:p>
      </dgm:t>
    </dgm:pt>
    <dgm:pt modelId="{5197778B-A134-433F-9D8E-24CCFFC13A7D}" type="sibTrans" cxnId="{88EC029F-F94B-43BF-A4B3-D2B029805575}">
      <dgm:prSet/>
      <dgm:spPr/>
      <dgm:t>
        <a:bodyPr/>
        <a:lstStyle/>
        <a:p>
          <a:endParaRPr lang="en-US"/>
        </a:p>
      </dgm:t>
    </dgm:pt>
    <dgm:pt modelId="{CF434007-BD70-45D7-8CA3-665351ED8965}">
      <dgm:prSet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i="1" dirty="0" smtClean="0"/>
            <a:t> Planning</a:t>
          </a:r>
          <a:r>
            <a:rPr lang="en-US" i="1" dirty="0" smtClean="0"/>
            <a:t>: Consider the full suite of services in analysis, decision-making and priority setting;</a:t>
          </a:r>
          <a:endParaRPr lang="en-US" b="0" dirty="0"/>
        </a:p>
      </dgm:t>
    </dgm:pt>
    <dgm:pt modelId="{3113C263-8E1B-4D3C-A0E6-EFF73962CEFB}" type="parTrans" cxnId="{7045E351-5140-4F45-8410-0DF53995F7C9}">
      <dgm:prSet/>
      <dgm:spPr/>
      <dgm:t>
        <a:bodyPr/>
        <a:lstStyle/>
        <a:p>
          <a:endParaRPr lang="en-US"/>
        </a:p>
      </dgm:t>
    </dgm:pt>
    <dgm:pt modelId="{340AB68B-510F-4A85-8B59-213F2414DC78}" type="sibTrans" cxnId="{7045E351-5140-4F45-8410-0DF53995F7C9}">
      <dgm:prSet/>
      <dgm:spPr/>
      <dgm:t>
        <a:bodyPr/>
        <a:lstStyle/>
        <a:p>
          <a:endParaRPr lang="en-US"/>
        </a:p>
      </dgm:t>
    </dgm:pt>
    <dgm:pt modelId="{243FD2EA-A6C0-4506-8575-81265E17360E}">
      <dgm:prSet/>
      <dgm:spPr/>
      <dgm:t>
        <a:bodyPr/>
        <a:lstStyle/>
        <a:p>
          <a:pPr rtl="0"/>
          <a:r>
            <a:rPr lang="en-US" dirty="0" smtClean="0"/>
            <a:t>Articulate the relevance of ecosystem services to fulfilling the Forest Service mission.</a:t>
          </a:r>
          <a:endParaRPr lang="en-US" dirty="0"/>
        </a:p>
      </dgm:t>
    </dgm:pt>
    <dgm:pt modelId="{48CBD03F-5226-460C-BDBF-EA8ED42F10BE}" type="parTrans" cxnId="{AC35F586-A5D1-4D0F-8E35-E2EAAA639B71}">
      <dgm:prSet/>
      <dgm:spPr/>
      <dgm:t>
        <a:bodyPr/>
        <a:lstStyle/>
        <a:p>
          <a:endParaRPr lang="en-US"/>
        </a:p>
      </dgm:t>
    </dgm:pt>
    <dgm:pt modelId="{274B1D2F-AA9D-4E64-B66B-FDE863518DC2}" type="sibTrans" cxnId="{AC35F586-A5D1-4D0F-8E35-E2EAAA639B71}">
      <dgm:prSet/>
      <dgm:spPr/>
      <dgm:t>
        <a:bodyPr/>
        <a:lstStyle/>
        <a:p>
          <a:endParaRPr lang="en-US"/>
        </a:p>
      </dgm:t>
    </dgm:pt>
    <dgm:pt modelId="{1781EF04-00BB-4181-8C17-446F42096476}">
      <dgm:prSet/>
      <dgm:spPr/>
      <dgm:t>
        <a:bodyPr/>
        <a:lstStyle/>
        <a:p>
          <a:pPr rtl="0"/>
          <a:r>
            <a:rPr lang="en-US" b="1" u="sng" dirty="0" smtClean="0">
              <a:solidFill>
                <a:srgbClr val="FF0000"/>
              </a:solidFill>
            </a:rPr>
            <a:t>Draft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smtClean="0"/>
            <a:t>Five </a:t>
          </a:r>
          <a:r>
            <a:rPr lang="en-US" b="1" dirty="0" smtClean="0"/>
            <a:t>Year Objectives (2020)</a:t>
          </a:r>
          <a:endParaRPr lang="en-US" b="1" dirty="0"/>
        </a:p>
      </dgm:t>
    </dgm:pt>
    <dgm:pt modelId="{A87D80F3-3886-4357-A736-C78EDFA31321}" type="parTrans" cxnId="{07903763-5E7E-4FD7-B62C-5E8AC2FC79C8}">
      <dgm:prSet/>
      <dgm:spPr/>
      <dgm:t>
        <a:bodyPr/>
        <a:lstStyle/>
        <a:p>
          <a:endParaRPr lang="en-US"/>
        </a:p>
      </dgm:t>
    </dgm:pt>
    <dgm:pt modelId="{39EE00DB-3A86-4B67-B69E-E00BEAA28996}" type="sibTrans" cxnId="{07903763-5E7E-4FD7-B62C-5E8AC2FC79C8}">
      <dgm:prSet/>
      <dgm:spPr/>
      <dgm:t>
        <a:bodyPr/>
        <a:lstStyle/>
        <a:p>
          <a:endParaRPr lang="en-US"/>
        </a:p>
      </dgm:t>
    </dgm:pt>
    <dgm:pt modelId="{C7B9058B-78DE-4245-9823-8C007D2EDCD5}">
      <dgm:prSet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i="1" dirty="0" smtClean="0"/>
            <a:t> Performance</a:t>
          </a:r>
          <a:r>
            <a:rPr lang="en-US" i="1" dirty="0" smtClean="0"/>
            <a:t>: Quantify and communicate the value of resources and impacts of management actions in terms of benefits to people through measurement and reporting;</a:t>
          </a:r>
          <a:endParaRPr lang="en-US" b="0" dirty="0"/>
        </a:p>
      </dgm:t>
    </dgm:pt>
    <dgm:pt modelId="{7DF64B7A-BCA6-4D06-8129-C89147B72583}" type="parTrans" cxnId="{19305481-BBFB-446E-A662-D541EF2B0965}">
      <dgm:prSet/>
      <dgm:spPr/>
      <dgm:t>
        <a:bodyPr/>
        <a:lstStyle/>
        <a:p>
          <a:endParaRPr lang="en-US"/>
        </a:p>
      </dgm:t>
    </dgm:pt>
    <dgm:pt modelId="{E56A7DA3-FB39-4A0C-9F65-362A13044104}" type="sibTrans" cxnId="{19305481-BBFB-446E-A662-D541EF2B0965}">
      <dgm:prSet/>
      <dgm:spPr/>
      <dgm:t>
        <a:bodyPr/>
        <a:lstStyle/>
        <a:p>
          <a:endParaRPr lang="en-US"/>
        </a:p>
      </dgm:t>
    </dgm:pt>
    <dgm:pt modelId="{AD5C150A-6C59-4961-94EE-8D3B4064D9A5}">
      <dgm:prSet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i="1" dirty="0" smtClean="0"/>
            <a:t> Partnerships</a:t>
          </a:r>
          <a:r>
            <a:rPr lang="en-US" i="1" dirty="0" smtClean="0"/>
            <a:t>: Connect providers and beneficiaries of ecosystem services through partnerships and shared investments.</a:t>
          </a:r>
          <a:endParaRPr lang="en-US" b="0" dirty="0"/>
        </a:p>
      </dgm:t>
    </dgm:pt>
    <dgm:pt modelId="{9B1AB0F2-A9FB-4B00-8745-1F3F99628B21}" type="parTrans" cxnId="{925D6A1D-B224-4B06-B870-4C4B6B920130}">
      <dgm:prSet/>
      <dgm:spPr/>
      <dgm:t>
        <a:bodyPr/>
        <a:lstStyle/>
        <a:p>
          <a:endParaRPr lang="en-US"/>
        </a:p>
      </dgm:t>
    </dgm:pt>
    <dgm:pt modelId="{D1C092E1-433B-4D7A-AF36-7A6172D2E5FA}" type="sibTrans" cxnId="{925D6A1D-B224-4B06-B870-4C4B6B920130}">
      <dgm:prSet/>
      <dgm:spPr/>
      <dgm:t>
        <a:bodyPr/>
        <a:lstStyle/>
        <a:p>
          <a:endParaRPr lang="en-US"/>
        </a:p>
      </dgm:t>
    </dgm:pt>
    <dgm:pt modelId="{ABE452A7-4C7C-45D2-B7D9-4C2ECB1FD6C6}">
      <dgm:prSet/>
      <dgm:spPr/>
      <dgm:t>
        <a:bodyPr/>
        <a:lstStyle/>
        <a:p>
          <a:r>
            <a:rPr lang="en-US" smtClean="0"/>
            <a:t>Identify and implement models to support understanding and analyzing trade-offs from management decisions.</a:t>
          </a:r>
          <a:endParaRPr lang="en-US"/>
        </a:p>
      </dgm:t>
    </dgm:pt>
    <dgm:pt modelId="{C532565A-2F71-4DBA-8CAE-60974DA57B5A}" type="parTrans" cxnId="{5AB117BA-7342-4836-B620-03017731B4CC}">
      <dgm:prSet/>
      <dgm:spPr/>
      <dgm:t>
        <a:bodyPr/>
        <a:lstStyle/>
        <a:p>
          <a:endParaRPr lang="en-US"/>
        </a:p>
      </dgm:t>
    </dgm:pt>
    <dgm:pt modelId="{F0D34669-70C6-4918-BE1B-F2CD5FE7D12A}" type="sibTrans" cxnId="{5AB117BA-7342-4836-B620-03017731B4CC}">
      <dgm:prSet/>
      <dgm:spPr/>
      <dgm:t>
        <a:bodyPr/>
        <a:lstStyle/>
        <a:p>
          <a:endParaRPr lang="en-US"/>
        </a:p>
      </dgm:t>
    </dgm:pt>
    <dgm:pt modelId="{6F096049-1214-4579-857D-EF0863C1C103}">
      <dgm:prSet/>
      <dgm:spPr/>
      <dgm:t>
        <a:bodyPr/>
        <a:lstStyle/>
        <a:p>
          <a:r>
            <a:rPr lang="en-US" smtClean="0"/>
            <a:t>Design inventory methodologies and data management solutions to improve reporting of ecosystem service flows, benefits, and –where appropriate – values.</a:t>
          </a:r>
          <a:endParaRPr lang="en-US"/>
        </a:p>
      </dgm:t>
    </dgm:pt>
    <dgm:pt modelId="{58BE69E6-0F81-4C91-BCFE-CE060137B7B1}" type="parTrans" cxnId="{58EE1803-05C6-4555-AB4A-508F1E6559DB}">
      <dgm:prSet/>
      <dgm:spPr/>
      <dgm:t>
        <a:bodyPr/>
        <a:lstStyle/>
        <a:p>
          <a:endParaRPr lang="en-US"/>
        </a:p>
      </dgm:t>
    </dgm:pt>
    <dgm:pt modelId="{C1FDEB03-B20F-4875-9A00-9668FEF8668B}" type="sibTrans" cxnId="{58EE1803-05C6-4555-AB4A-508F1E6559DB}">
      <dgm:prSet/>
      <dgm:spPr/>
      <dgm:t>
        <a:bodyPr/>
        <a:lstStyle/>
        <a:p>
          <a:endParaRPr lang="en-US"/>
        </a:p>
      </dgm:t>
    </dgm:pt>
    <dgm:pt modelId="{6502A425-770B-41CC-B809-8DF34E74C7E3}">
      <dgm:prSet/>
      <dgm:spPr/>
      <dgm:t>
        <a:bodyPr/>
        <a:lstStyle/>
        <a:p>
          <a:r>
            <a:rPr lang="en-US" dirty="0" smtClean="0"/>
            <a:t>Promote an enabling framework of formal policy and informal guidance to incorporate ecosystem services into the management of our nation’s forests and grasslands.</a:t>
          </a:r>
          <a:endParaRPr lang="en-US" dirty="0"/>
        </a:p>
      </dgm:t>
    </dgm:pt>
    <dgm:pt modelId="{2C53EFC7-EBF1-441E-A2D5-10679B8CB37F}" type="parTrans" cxnId="{6B5D6F86-02FF-4912-A6BB-9EBC66D120C6}">
      <dgm:prSet/>
      <dgm:spPr/>
      <dgm:t>
        <a:bodyPr/>
        <a:lstStyle/>
        <a:p>
          <a:endParaRPr lang="en-US"/>
        </a:p>
      </dgm:t>
    </dgm:pt>
    <dgm:pt modelId="{526E393F-BAFF-43C8-9B12-515105D2B70C}" type="sibTrans" cxnId="{6B5D6F86-02FF-4912-A6BB-9EBC66D120C6}">
      <dgm:prSet/>
      <dgm:spPr/>
      <dgm:t>
        <a:bodyPr/>
        <a:lstStyle/>
        <a:p>
          <a:endParaRPr lang="en-US"/>
        </a:p>
      </dgm:t>
    </dgm:pt>
    <dgm:pt modelId="{408459DA-C3A1-45E2-B1B0-3B7A5488418A}">
      <dgm:prSet/>
      <dgm:spPr/>
      <dgm:t>
        <a:bodyPr/>
        <a:lstStyle/>
        <a:p>
          <a:r>
            <a:rPr lang="en-US" smtClean="0"/>
            <a:t>Build capacity, infrastructure, and learning across Forest Service Deputy Areas and with partners for sustained ecosystem services benefits and improved outcomes from forest and grassland management.</a:t>
          </a:r>
          <a:endParaRPr lang="en-US"/>
        </a:p>
      </dgm:t>
    </dgm:pt>
    <dgm:pt modelId="{7E5493F1-D222-41C9-808C-CE1D69CF5169}" type="parTrans" cxnId="{F0B64C1D-D98A-47D8-82EA-1A73187D0966}">
      <dgm:prSet/>
      <dgm:spPr/>
      <dgm:t>
        <a:bodyPr/>
        <a:lstStyle/>
        <a:p>
          <a:endParaRPr lang="en-US"/>
        </a:p>
      </dgm:t>
    </dgm:pt>
    <dgm:pt modelId="{6F0B01A4-A3ED-4657-A172-69130E72BD9E}" type="sibTrans" cxnId="{F0B64C1D-D98A-47D8-82EA-1A73187D0966}">
      <dgm:prSet/>
      <dgm:spPr/>
      <dgm:t>
        <a:bodyPr/>
        <a:lstStyle/>
        <a:p>
          <a:endParaRPr lang="en-US"/>
        </a:p>
      </dgm:t>
    </dgm:pt>
    <dgm:pt modelId="{F2A10F12-2CDB-4F5A-A64E-108C5C15F711}">
      <dgm:prSet/>
      <dgm:spPr/>
      <dgm:t>
        <a:bodyPr/>
        <a:lstStyle/>
        <a:p>
          <a:r>
            <a:rPr lang="en-US" smtClean="0"/>
            <a:t>Support payments, markets, and partnerships to leverage investments in shared benefits from sustainable forest and grasslands management across multiple ownerships.</a:t>
          </a:r>
          <a:endParaRPr lang="en-US"/>
        </a:p>
      </dgm:t>
    </dgm:pt>
    <dgm:pt modelId="{24285DB5-4274-4693-B65E-08906FB70965}" type="parTrans" cxnId="{B439114E-0365-4A43-AB0D-D7728507C3F7}">
      <dgm:prSet/>
      <dgm:spPr/>
      <dgm:t>
        <a:bodyPr/>
        <a:lstStyle/>
        <a:p>
          <a:endParaRPr lang="en-US"/>
        </a:p>
      </dgm:t>
    </dgm:pt>
    <dgm:pt modelId="{0A2DA8EF-A6A9-458E-A219-5BE241EED5C1}" type="sibTrans" cxnId="{B439114E-0365-4A43-AB0D-D7728507C3F7}">
      <dgm:prSet/>
      <dgm:spPr/>
      <dgm:t>
        <a:bodyPr/>
        <a:lstStyle/>
        <a:p>
          <a:endParaRPr lang="en-US"/>
        </a:p>
      </dgm:t>
    </dgm:pt>
    <dgm:pt modelId="{AFC7C689-5664-4A95-BA0B-41DB57614DB4}">
      <dgm:prSet/>
      <dgm:spPr/>
      <dgm:t>
        <a:bodyPr/>
        <a:lstStyle/>
        <a:p>
          <a:r>
            <a:rPr lang="en-US" dirty="0" smtClean="0"/>
            <a:t>Facilitate connections between non-traditional stakeholders across the urban to rural continuum and our nation’s forests and grasslands.</a:t>
          </a:r>
          <a:endParaRPr lang="en-US" dirty="0"/>
        </a:p>
      </dgm:t>
    </dgm:pt>
    <dgm:pt modelId="{B136F2BE-426A-4CF7-BC87-9E9417089DE3}" type="parTrans" cxnId="{56F8AD14-7363-4486-B758-91A8BA147BAB}">
      <dgm:prSet/>
      <dgm:spPr/>
      <dgm:t>
        <a:bodyPr/>
        <a:lstStyle/>
        <a:p>
          <a:endParaRPr lang="en-US"/>
        </a:p>
      </dgm:t>
    </dgm:pt>
    <dgm:pt modelId="{B646F4ED-C388-4557-ABB1-1FB52C7FFD30}" type="sibTrans" cxnId="{56F8AD14-7363-4486-B758-91A8BA147BAB}">
      <dgm:prSet/>
      <dgm:spPr/>
      <dgm:t>
        <a:bodyPr/>
        <a:lstStyle/>
        <a:p>
          <a:endParaRPr lang="en-US"/>
        </a:p>
      </dgm:t>
    </dgm:pt>
    <dgm:pt modelId="{B9CD8F57-90CA-4803-A0E5-1309C8105CA0}" type="pres">
      <dgm:prSet presAssocID="{A92CCC41-78D7-4682-9860-A2883BC5E4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AD9363-A06D-4C20-8335-DE3F357868B9}" type="pres">
      <dgm:prSet presAssocID="{4A6F4813-3ADA-4E26-AB83-B8181680683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51D5B-1342-4197-A936-6F6F1DD7F14B}" type="pres">
      <dgm:prSet presAssocID="{4A6F4813-3ADA-4E26-AB83-B8181680683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F4C32-C32E-41F6-A10F-B9B3D34DD2C9}" type="pres">
      <dgm:prSet presAssocID="{1781EF04-00BB-4181-8C17-446F4209647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DD8AA-E6D6-4745-866B-2348A43DA23D}" type="pres">
      <dgm:prSet presAssocID="{1781EF04-00BB-4181-8C17-446F4209647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9709FB-ED4A-4FAB-B49F-D59272CB5A31}" type="presOf" srcId="{A92CCC41-78D7-4682-9860-A2883BC5E4BC}" destId="{B9CD8F57-90CA-4803-A0E5-1309C8105CA0}" srcOrd="0" destOrd="0" presId="urn:microsoft.com/office/officeart/2005/8/layout/vList2"/>
    <dgm:cxn modelId="{AB8B4F21-CE70-4D08-A518-7A6563C983E7}" type="presOf" srcId="{CF434007-BD70-45D7-8CA3-665351ED8965}" destId="{FCB51D5B-1342-4197-A936-6F6F1DD7F14B}" srcOrd="0" destOrd="0" presId="urn:microsoft.com/office/officeart/2005/8/layout/vList2"/>
    <dgm:cxn modelId="{925D6A1D-B224-4B06-B870-4C4B6B920130}" srcId="{4A6F4813-3ADA-4E26-AB83-B81816806836}" destId="{AD5C150A-6C59-4961-94EE-8D3B4064D9A5}" srcOrd="2" destOrd="0" parTransId="{9B1AB0F2-A9FB-4B00-8745-1F3F99628B21}" sibTransId="{D1C092E1-433B-4D7A-AF36-7A6172D2E5FA}"/>
    <dgm:cxn modelId="{88EC029F-F94B-43BF-A4B3-D2B029805575}" srcId="{A92CCC41-78D7-4682-9860-A2883BC5E4BC}" destId="{4A6F4813-3ADA-4E26-AB83-B81816806836}" srcOrd="0" destOrd="0" parTransId="{FA396802-C1B5-4BFB-8E6F-9086D894E012}" sibTransId="{5197778B-A134-433F-9D8E-24CCFFC13A7D}"/>
    <dgm:cxn modelId="{E3C04D36-3A8B-4764-8409-5905E48AA80D}" type="presOf" srcId="{1781EF04-00BB-4181-8C17-446F42096476}" destId="{728F4C32-C32E-41F6-A10F-B9B3D34DD2C9}" srcOrd="0" destOrd="0" presId="urn:microsoft.com/office/officeart/2005/8/layout/vList2"/>
    <dgm:cxn modelId="{F96223E0-957C-42E1-A959-CC72E47D9084}" type="presOf" srcId="{408459DA-C3A1-45E2-B1B0-3B7A5488418A}" destId="{4DDDD8AA-E6D6-4745-866B-2348A43DA23D}" srcOrd="0" destOrd="4" presId="urn:microsoft.com/office/officeart/2005/8/layout/vList2"/>
    <dgm:cxn modelId="{2F30C479-9F1E-46DA-B52D-67C02FE9167F}" type="presOf" srcId="{AD5C150A-6C59-4961-94EE-8D3B4064D9A5}" destId="{FCB51D5B-1342-4197-A936-6F6F1DD7F14B}" srcOrd="0" destOrd="2" presId="urn:microsoft.com/office/officeart/2005/8/layout/vList2"/>
    <dgm:cxn modelId="{F0B64C1D-D98A-47D8-82EA-1A73187D0966}" srcId="{1781EF04-00BB-4181-8C17-446F42096476}" destId="{408459DA-C3A1-45E2-B1B0-3B7A5488418A}" srcOrd="4" destOrd="0" parTransId="{7E5493F1-D222-41C9-808C-CE1D69CF5169}" sibTransId="{6F0B01A4-A3ED-4657-A172-69130E72BD9E}"/>
    <dgm:cxn modelId="{3AB677FD-82FF-4FC7-BEFA-6246A318105D}" type="presOf" srcId="{6502A425-770B-41CC-B809-8DF34E74C7E3}" destId="{4DDDD8AA-E6D6-4745-866B-2348A43DA23D}" srcOrd="0" destOrd="3" presId="urn:microsoft.com/office/officeart/2005/8/layout/vList2"/>
    <dgm:cxn modelId="{56F8AD14-7363-4486-B758-91A8BA147BAB}" srcId="{1781EF04-00BB-4181-8C17-446F42096476}" destId="{AFC7C689-5664-4A95-BA0B-41DB57614DB4}" srcOrd="6" destOrd="0" parTransId="{B136F2BE-426A-4CF7-BC87-9E9417089DE3}" sibTransId="{B646F4ED-C388-4557-ABB1-1FB52C7FFD30}"/>
    <dgm:cxn modelId="{6A349A71-2257-4778-9F6B-605D2FACE2F7}" type="presOf" srcId="{ABE452A7-4C7C-45D2-B7D9-4C2ECB1FD6C6}" destId="{4DDDD8AA-E6D6-4745-866B-2348A43DA23D}" srcOrd="0" destOrd="1" presId="urn:microsoft.com/office/officeart/2005/8/layout/vList2"/>
    <dgm:cxn modelId="{B031F6B5-25F5-43BD-AA46-630ED1F403E8}" type="presOf" srcId="{AFC7C689-5664-4A95-BA0B-41DB57614DB4}" destId="{4DDDD8AA-E6D6-4745-866B-2348A43DA23D}" srcOrd="0" destOrd="6" presId="urn:microsoft.com/office/officeart/2005/8/layout/vList2"/>
    <dgm:cxn modelId="{E802ADF3-D989-4832-B024-76446F456F77}" type="presOf" srcId="{C7B9058B-78DE-4245-9823-8C007D2EDCD5}" destId="{FCB51D5B-1342-4197-A936-6F6F1DD7F14B}" srcOrd="0" destOrd="1" presId="urn:microsoft.com/office/officeart/2005/8/layout/vList2"/>
    <dgm:cxn modelId="{AC35F586-A5D1-4D0F-8E35-E2EAAA639B71}" srcId="{1781EF04-00BB-4181-8C17-446F42096476}" destId="{243FD2EA-A6C0-4506-8575-81265E17360E}" srcOrd="0" destOrd="0" parTransId="{48CBD03F-5226-460C-BDBF-EA8ED42F10BE}" sibTransId="{274B1D2F-AA9D-4E64-B66B-FDE863518DC2}"/>
    <dgm:cxn modelId="{6B5D6F86-02FF-4912-A6BB-9EBC66D120C6}" srcId="{1781EF04-00BB-4181-8C17-446F42096476}" destId="{6502A425-770B-41CC-B809-8DF34E74C7E3}" srcOrd="3" destOrd="0" parTransId="{2C53EFC7-EBF1-441E-A2D5-10679B8CB37F}" sibTransId="{526E393F-BAFF-43C8-9B12-515105D2B70C}"/>
    <dgm:cxn modelId="{58EE1803-05C6-4555-AB4A-508F1E6559DB}" srcId="{1781EF04-00BB-4181-8C17-446F42096476}" destId="{6F096049-1214-4579-857D-EF0863C1C103}" srcOrd="2" destOrd="0" parTransId="{58BE69E6-0F81-4C91-BCFE-CE060137B7B1}" sibTransId="{C1FDEB03-B20F-4875-9A00-9668FEF8668B}"/>
    <dgm:cxn modelId="{B850011A-D793-4F72-821F-4436A112658E}" type="presOf" srcId="{6F096049-1214-4579-857D-EF0863C1C103}" destId="{4DDDD8AA-E6D6-4745-866B-2348A43DA23D}" srcOrd="0" destOrd="2" presId="urn:microsoft.com/office/officeart/2005/8/layout/vList2"/>
    <dgm:cxn modelId="{73F96016-E068-4C0C-8A20-45FD19889936}" type="presOf" srcId="{F2A10F12-2CDB-4F5A-A64E-108C5C15F711}" destId="{4DDDD8AA-E6D6-4745-866B-2348A43DA23D}" srcOrd="0" destOrd="5" presId="urn:microsoft.com/office/officeart/2005/8/layout/vList2"/>
    <dgm:cxn modelId="{E8DD7E62-9890-436D-AB8A-115932EE7EA8}" type="presOf" srcId="{4A6F4813-3ADA-4E26-AB83-B81816806836}" destId="{1BAD9363-A06D-4C20-8335-DE3F357868B9}" srcOrd="0" destOrd="0" presId="urn:microsoft.com/office/officeart/2005/8/layout/vList2"/>
    <dgm:cxn modelId="{B439114E-0365-4A43-AB0D-D7728507C3F7}" srcId="{1781EF04-00BB-4181-8C17-446F42096476}" destId="{F2A10F12-2CDB-4F5A-A64E-108C5C15F711}" srcOrd="5" destOrd="0" parTransId="{24285DB5-4274-4693-B65E-08906FB70965}" sibTransId="{0A2DA8EF-A6A9-458E-A219-5BE241EED5C1}"/>
    <dgm:cxn modelId="{07903763-5E7E-4FD7-B62C-5E8AC2FC79C8}" srcId="{A92CCC41-78D7-4682-9860-A2883BC5E4BC}" destId="{1781EF04-00BB-4181-8C17-446F42096476}" srcOrd="1" destOrd="0" parTransId="{A87D80F3-3886-4357-A736-C78EDFA31321}" sibTransId="{39EE00DB-3A86-4B67-B69E-E00BEAA28996}"/>
    <dgm:cxn modelId="{19305481-BBFB-446E-A662-D541EF2B0965}" srcId="{4A6F4813-3ADA-4E26-AB83-B81816806836}" destId="{C7B9058B-78DE-4245-9823-8C007D2EDCD5}" srcOrd="1" destOrd="0" parTransId="{7DF64B7A-BCA6-4D06-8129-C89147B72583}" sibTransId="{E56A7DA3-FB39-4A0C-9F65-362A13044104}"/>
    <dgm:cxn modelId="{7045E351-5140-4F45-8410-0DF53995F7C9}" srcId="{4A6F4813-3ADA-4E26-AB83-B81816806836}" destId="{CF434007-BD70-45D7-8CA3-665351ED8965}" srcOrd="0" destOrd="0" parTransId="{3113C263-8E1B-4D3C-A0E6-EFF73962CEFB}" sibTransId="{340AB68B-510F-4A85-8B59-213F2414DC78}"/>
    <dgm:cxn modelId="{47D1A614-F3DA-490B-A9CC-9AB87887E8D6}" type="presOf" srcId="{243FD2EA-A6C0-4506-8575-81265E17360E}" destId="{4DDDD8AA-E6D6-4745-866B-2348A43DA23D}" srcOrd="0" destOrd="0" presId="urn:microsoft.com/office/officeart/2005/8/layout/vList2"/>
    <dgm:cxn modelId="{5AB117BA-7342-4836-B620-03017731B4CC}" srcId="{1781EF04-00BB-4181-8C17-446F42096476}" destId="{ABE452A7-4C7C-45D2-B7D9-4C2ECB1FD6C6}" srcOrd="1" destOrd="0" parTransId="{C532565A-2F71-4DBA-8CAE-60974DA57B5A}" sibTransId="{F0D34669-70C6-4918-BE1B-F2CD5FE7D12A}"/>
    <dgm:cxn modelId="{125ADABB-7C7D-4B9D-BA63-ECF4D7B5889E}" type="presParOf" srcId="{B9CD8F57-90CA-4803-A0E5-1309C8105CA0}" destId="{1BAD9363-A06D-4C20-8335-DE3F357868B9}" srcOrd="0" destOrd="0" presId="urn:microsoft.com/office/officeart/2005/8/layout/vList2"/>
    <dgm:cxn modelId="{B6FE2145-AA91-4F4E-AEC2-71F9D0DB70F3}" type="presParOf" srcId="{B9CD8F57-90CA-4803-A0E5-1309C8105CA0}" destId="{FCB51D5B-1342-4197-A936-6F6F1DD7F14B}" srcOrd="1" destOrd="0" presId="urn:microsoft.com/office/officeart/2005/8/layout/vList2"/>
    <dgm:cxn modelId="{43A6DBD1-E1F5-4774-BC5C-0F056E1EC6F3}" type="presParOf" srcId="{B9CD8F57-90CA-4803-A0E5-1309C8105CA0}" destId="{728F4C32-C32E-41F6-A10F-B9B3D34DD2C9}" srcOrd="2" destOrd="0" presId="urn:microsoft.com/office/officeart/2005/8/layout/vList2"/>
    <dgm:cxn modelId="{0C2BE0A9-0D82-431F-A148-7AE9D297E079}" type="presParOf" srcId="{B9CD8F57-90CA-4803-A0E5-1309C8105CA0}" destId="{4DDDD8AA-E6D6-4745-866B-2348A43DA23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2CCC41-78D7-4682-9860-A2883BC5E4B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A6F4813-3ADA-4E26-AB83-B81816806836}">
      <dgm:prSet/>
      <dgm:spPr/>
      <dgm:t>
        <a:bodyPr/>
        <a:lstStyle/>
        <a:p>
          <a:pPr rtl="0"/>
          <a:r>
            <a:rPr lang="en-US" b="1" dirty="0" smtClean="0"/>
            <a:t>Water Partnerships</a:t>
          </a:r>
          <a:endParaRPr lang="en-US" dirty="0"/>
        </a:p>
      </dgm:t>
    </dgm:pt>
    <dgm:pt modelId="{FA396802-C1B5-4BFB-8E6F-9086D894E012}" type="parTrans" cxnId="{88EC029F-F94B-43BF-A4B3-D2B029805575}">
      <dgm:prSet/>
      <dgm:spPr/>
      <dgm:t>
        <a:bodyPr/>
        <a:lstStyle/>
        <a:p>
          <a:endParaRPr lang="en-US"/>
        </a:p>
      </dgm:t>
    </dgm:pt>
    <dgm:pt modelId="{5197778B-A134-433F-9D8E-24CCFFC13A7D}" type="sibTrans" cxnId="{88EC029F-F94B-43BF-A4B3-D2B029805575}">
      <dgm:prSet/>
      <dgm:spPr/>
      <dgm:t>
        <a:bodyPr/>
        <a:lstStyle/>
        <a:p>
          <a:endParaRPr lang="en-US"/>
        </a:p>
      </dgm:t>
    </dgm:pt>
    <dgm:pt modelId="{CF434007-BD70-45D7-8CA3-665351ED8965}">
      <dgm:prSet/>
      <dgm:spPr/>
      <dgm:t>
        <a:bodyPr/>
        <a:lstStyle/>
        <a:p>
          <a:pPr rtl="0"/>
          <a:r>
            <a:rPr lang="en-US" b="0" i="0" dirty="0" smtClean="0"/>
            <a:t>Denver Water &amp; </a:t>
          </a:r>
          <a:r>
            <a:rPr lang="en-US" dirty="0" smtClean="0"/>
            <a:t>Eugene (OR) Water</a:t>
          </a:r>
          <a:endParaRPr lang="en-US" b="0" dirty="0"/>
        </a:p>
      </dgm:t>
    </dgm:pt>
    <dgm:pt modelId="{3113C263-8E1B-4D3C-A0E6-EFF73962CEFB}" type="parTrans" cxnId="{7045E351-5140-4F45-8410-0DF53995F7C9}">
      <dgm:prSet/>
      <dgm:spPr/>
      <dgm:t>
        <a:bodyPr/>
        <a:lstStyle/>
        <a:p>
          <a:endParaRPr lang="en-US"/>
        </a:p>
      </dgm:t>
    </dgm:pt>
    <dgm:pt modelId="{340AB68B-510F-4A85-8B59-213F2414DC78}" type="sibTrans" cxnId="{7045E351-5140-4F45-8410-0DF53995F7C9}">
      <dgm:prSet/>
      <dgm:spPr/>
      <dgm:t>
        <a:bodyPr/>
        <a:lstStyle/>
        <a:p>
          <a:endParaRPr lang="en-US"/>
        </a:p>
      </dgm:t>
    </dgm:pt>
    <dgm:pt modelId="{970355C6-2B3E-420D-A962-6979AD309AAB}">
      <dgm:prSet/>
      <dgm:spPr/>
      <dgm:t>
        <a:bodyPr/>
        <a:lstStyle/>
        <a:p>
          <a:pPr rtl="0"/>
          <a:r>
            <a:rPr lang="en-US" b="1" dirty="0" smtClean="0"/>
            <a:t>Carbon (Voluntary and other)</a:t>
          </a:r>
          <a:endParaRPr lang="en-US" b="1" dirty="0"/>
        </a:p>
      </dgm:t>
    </dgm:pt>
    <dgm:pt modelId="{81B87D6C-7E1A-433B-A210-C14E16B40616}" type="parTrans" cxnId="{9C281B0C-8FD9-409C-BFA5-12E509CD4C7F}">
      <dgm:prSet/>
      <dgm:spPr/>
      <dgm:t>
        <a:bodyPr/>
        <a:lstStyle/>
        <a:p>
          <a:endParaRPr lang="en-US"/>
        </a:p>
      </dgm:t>
    </dgm:pt>
    <dgm:pt modelId="{EECAC0EF-C30A-4D0D-9DE6-D21FDFDF4E00}" type="sibTrans" cxnId="{9C281B0C-8FD9-409C-BFA5-12E509CD4C7F}">
      <dgm:prSet/>
      <dgm:spPr/>
      <dgm:t>
        <a:bodyPr/>
        <a:lstStyle/>
        <a:p>
          <a:endParaRPr lang="en-US"/>
        </a:p>
      </dgm:t>
    </dgm:pt>
    <dgm:pt modelId="{7EC7CB31-850B-4F6A-906B-C971680FDDF1}">
      <dgm:prSet/>
      <dgm:spPr/>
      <dgm:t>
        <a:bodyPr/>
        <a:lstStyle/>
        <a:p>
          <a:pPr rtl="0"/>
          <a:r>
            <a:rPr lang="en-US" dirty="0" smtClean="0"/>
            <a:t>Angeles NF – NFF partnership (also San Juan NF in CO)</a:t>
          </a:r>
          <a:endParaRPr lang="en-US" dirty="0"/>
        </a:p>
      </dgm:t>
    </dgm:pt>
    <dgm:pt modelId="{4BCA23EA-545E-4644-A418-3F4CD2982C6D}" type="parTrans" cxnId="{42821AF9-EF0F-4AA3-A382-97A50F38AB71}">
      <dgm:prSet/>
      <dgm:spPr/>
      <dgm:t>
        <a:bodyPr/>
        <a:lstStyle/>
        <a:p>
          <a:endParaRPr lang="en-US"/>
        </a:p>
      </dgm:t>
    </dgm:pt>
    <dgm:pt modelId="{4AA7DB31-9817-41BD-9516-2E86B91B2231}" type="sibTrans" cxnId="{42821AF9-EF0F-4AA3-A382-97A50F38AB71}">
      <dgm:prSet/>
      <dgm:spPr/>
      <dgm:t>
        <a:bodyPr/>
        <a:lstStyle/>
        <a:p>
          <a:endParaRPr lang="en-US"/>
        </a:p>
      </dgm:t>
    </dgm:pt>
    <dgm:pt modelId="{243FD2EA-A6C0-4506-8575-81265E17360E}">
      <dgm:prSet/>
      <dgm:spPr/>
      <dgm:t>
        <a:bodyPr/>
        <a:lstStyle/>
        <a:p>
          <a:pPr rtl="0"/>
          <a:r>
            <a:rPr lang="en-US" dirty="0" smtClean="0"/>
            <a:t>R2-NFF Agreement on Western Range (Colorado) + Francis Marion/</a:t>
          </a:r>
          <a:r>
            <a:rPr lang="en-US" dirty="0" err="1" smtClean="0"/>
            <a:t>Sumpter</a:t>
          </a:r>
          <a:r>
            <a:rPr lang="en-US" dirty="0" smtClean="0"/>
            <a:t> NFs (South Carolina)</a:t>
          </a:r>
          <a:endParaRPr lang="en-US" dirty="0"/>
        </a:p>
      </dgm:t>
    </dgm:pt>
    <dgm:pt modelId="{48CBD03F-5226-460C-BDBF-EA8ED42F10BE}" type="parTrans" cxnId="{AC35F586-A5D1-4D0F-8E35-E2EAAA639B71}">
      <dgm:prSet/>
      <dgm:spPr/>
      <dgm:t>
        <a:bodyPr/>
        <a:lstStyle/>
        <a:p>
          <a:endParaRPr lang="en-US"/>
        </a:p>
      </dgm:t>
    </dgm:pt>
    <dgm:pt modelId="{274B1D2F-AA9D-4E64-B66B-FDE863518DC2}" type="sibTrans" cxnId="{AC35F586-A5D1-4D0F-8E35-E2EAAA639B71}">
      <dgm:prSet/>
      <dgm:spPr/>
      <dgm:t>
        <a:bodyPr/>
        <a:lstStyle/>
        <a:p>
          <a:endParaRPr lang="en-US"/>
        </a:p>
      </dgm:t>
    </dgm:pt>
    <dgm:pt modelId="{1781EF04-00BB-4181-8C17-446F42096476}">
      <dgm:prSet/>
      <dgm:spPr/>
      <dgm:t>
        <a:bodyPr/>
        <a:lstStyle/>
        <a:p>
          <a:pPr rtl="0"/>
          <a:r>
            <a:rPr lang="en-US" b="1" dirty="0" smtClean="0"/>
            <a:t>Compensatory Mitigation (CWA +ESA)</a:t>
          </a:r>
          <a:endParaRPr lang="en-US" b="1" dirty="0"/>
        </a:p>
      </dgm:t>
    </dgm:pt>
    <dgm:pt modelId="{A87D80F3-3886-4357-A736-C78EDFA31321}" type="parTrans" cxnId="{07903763-5E7E-4FD7-B62C-5E8AC2FC79C8}">
      <dgm:prSet/>
      <dgm:spPr/>
      <dgm:t>
        <a:bodyPr/>
        <a:lstStyle/>
        <a:p>
          <a:endParaRPr lang="en-US"/>
        </a:p>
      </dgm:t>
    </dgm:pt>
    <dgm:pt modelId="{39EE00DB-3A86-4B67-B69E-E00BEAA28996}" type="sibTrans" cxnId="{07903763-5E7E-4FD7-B62C-5E8AC2FC79C8}">
      <dgm:prSet/>
      <dgm:spPr/>
      <dgm:t>
        <a:bodyPr/>
        <a:lstStyle/>
        <a:p>
          <a:endParaRPr lang="en-US"/>
        </a:p>
      </dgm:t>
    </dgm:pt>
    <dgm:pt modelId="{72F4FBBE-F9F0-4D3B-A599-FF51B0AC4716}">
      <dgm:prSet/>
      <dgm:spPr/>
      <dgm:t>
        <a:bodyPr/>
        <a:lstStyle/>
        <a:p>
          <a:pPr rtl="0"/>
          <a:r>
            <a:rPr lang="en-US" dirty="0" smtClean="0"/>
            <a:t>Placer County: Avoided Fire</a:t>
          </a:r>
          <a:endParaRPr lang="en-US" dirty="0"/>
        </a:p>
      </dgm:t>
    </dgm:pt>
    <dgm:pt modelId="{08425CCF-1E47-4E08-904D-DB87D69BF50B}" type="parTrans" cxnId="{E45E839B-C48A-4E5C-B07A-104E6880C528}">
      <dgm:prSet/>
      <dgm:spPr/>
      <dgm:t>
        <a:bodyPr/>
        <a:lstStyle/>
        <a:p>
          <a:endParaRPr lang="en-US"/>
        </a:p>
      </dgm:t>
    </dgm:pt>
    <dgm:pt modelId="{6CC5C88A-8413-4A4D-B3CB-E55153A550C7}" type="sibTrans" cxnId="{E45E839B-C48A-4E5C-B07A-104E6880C528}">
      <dgm:prSet/>
      <dgm:spPr/>
      <dgm:t>
        <a:bodyPr/>
        <a:lstStyle/>
        <a:p>
          <a:endParaRPr lang="en-US"/>
        </a:p>
      </dgm:t>
    </dgm:pt>
    <dgm:pt modelId="{DA7FAB02-E8B5-4824-8EA1-C2C0DE68E7A7}">
      <dgm:prSet/>
      <dgm:spPr/>
      <dgm:t>
        <a:bodyPr/>
        <a:lstStyle/>
        <a:p>
          <a:pPr rtl="0"/>
          <a:r>
            <a:rPr lang="en-US" dirty="0" smtClean="0"/>
            <a:t>R5 MOU with Army Corps and </a:t>
          </a:r>
          <a:r>
            <a:rPr lang="en-US" dirty="0" err="1" smtClean="0"/>
            <a:t>CalTrans</a:t>
          </a:r>
          <a:endParaRPr lang="en-US" dirty="0"/>
        </a:p>
      </dgm:t>
    </dgm:pt>
    <dgm:pt modelId="{A20DD792-CB6F-46E4-A416-6129A0F2F408}" type="parTrans" cxnId="{504B5FF8-2014-4717-A3BD-194E76F28CE9}">
      <dgm:prSet/>
      <dgm:spPr/>
      <dgm:t>
        <a:bodyPr/>
        <a:lstStyle/>
        <a:p>
          <a:endParaRPr lang="en-US"/>
        </a:p>
      </dgm:t>
    </dgm:pt>
    <dgm:pt modelId="{721E65E6-D05E-4821-95B9-6DCA7989E1A2}" type="sibTrans" cxnId="{504B5FF8-2014-4717-A3BD-194E76F28CE9}">
      <dgm:prSet/>
      <dgm:spPr/>
      <dgm:t>
        <a:bodyPr/>
        <a:lstStyle/>
        <a:p>
          <a:endParaRPr lang="en-US"/>
        </a:p>
      </dgm:t>
    </dgm:pt>
    <dgm:pt modelId="{6C125FCD-8A1D-4C57-8742-3FA1E5B0FF0B}">
      <dgm:prSet/>
      <dgm:spPr/>
      <dgm:t>
        <a:bodyPr/>
        <a:lstStyle/>
        <a:p>
          <a:pPr rtl="0"/>
          <a:r>
            <a:rPr lang="en-US" dirty="0" smtClean="0"/>
            <a:t>Pilot projects on Tahoe, Inyo, Shasta T, Sequoia</a:t>
          </a:r>
          <a:endParaRPr lang="en-US" dirty="0"/>
        </a:p>
      </dgm:t>
    </dgm:pt>
    <dgm:pt modelId="{2614A51B-4B2B-48C0-84D1-E5178C6F4623}" type="parTrans" cxnId="{D37B9B6D-0C3E-4BB3-8A32-37BDD9B94BE7}">
      <dgm:prSet/>
      <dgm:spPr/>
      <dgm:t>
        <a:bodyPr/>
        <a:lstStyle/>
        <a:p>
          <a:endParaRPr lang="en-US"/>
        </a:p>
      </dgm:t>
    </dgm:pt>
    <dgm:pt modelId="{E4D67CFB-08E6-4DF6-9213-D21CA01578C9}" type="sibTrans" cxnId="{D37B9B6D-0C3E-4BB3-8A32-37BDD9B94BE7}">
      <dgm:prSet/>
      <dgm:spPr/>
      <dgm:t>
        <a:bodyPr/>
        <a:lstStyle/>
        <a:p>
          <a:endParaRPr lang="en-US"/>
        </a:p>
      </dgm:t>
    </dgm:pt>
    <dgm:pt modelId="{9C14ED46-D581-4475-B9AC-CEAEE5C32A2D}">
      <dgm:prSet/>
      <dgm:spPr/>
      <dgm:t>
        <a:bodyPr/>
        <a:lstStyle/>
        <a:p>
          <a:pPr rtl="0"/>
          <a:r>
            <a:rPr lang="en-US" dirty="0" smtClean="0"/>
            <a:t>GGRF, Forest Carbon Plan, and other State initiatives</a:t>
          </a:r>
          <a:endParaRPr lang="en-US" dirty="0"/>
        </a:p>
      </dgm:t>
    </dgm:pt>
    <dgm:pt modelId="{A9AD818D-F607-4F33-9073-F6D11B520209}" type="parTrans" cxnId="{54DEE37C-99DC-485F-BB99-0A78C07C02DE}">
      <dgm:prSet/>
      <dgm:spPr/>
      <dgm:t>
        <a:bodyPr/>
        <a:lstStyle/>
        <a:p>
          <a:endParaRPr lang="en-US"/>
        </a:p>
      </dgm:t>
    </dgm:pt>
    <dgm:pt modelId="{A28EB261-7845-48EE-912F-DED1FBC3CED7}" type="sibTrans" cxnId="{54DEE37C-99DC-485F-BB99-0A78C07C02DE}">
      <dgm:prSet/>
      <dgm:spPr/>
      <dgm:t>
        <a:bodyPr/>
        <a:lstStyle/>
        <a:p>
          <a:endParaRPr lang="en-US"/>
        </a:p>
      </dgm:t>
    </dgm:pt>
    <dgm:pt modelId="{03BCC81D-3BE7-4CA1-ABCF-90AC0CBA22CE}">
      <dgm:prSet/>
      <dgm:spPr/>
      <dgm:t>
        <a:bodyPr/>
        <a:lstStyle/>
        <a:p>
          <a:pPr rtl="0"/>
          <a:r>
            <a:rPr lang="en-US" dirty="0" smtClean="0"/>
            <a:t>TBD, AB-2087: </a:t>
          </a:r>
          <a:r>
            <a:rPr lang="en-US" b="0" i="0" dirty="0" smtClean="0"/>
            <a:t>Regional conservation investment strategies</a:t>
          </a:r>
          <a:endParaRPr lang="en-US" dirty="0"/>
        </a:p>
      </dgm:t>
    </dgm:pt>
    <dgm:pt modelId="{379DC4C9-2C50-49BE-A1E6-2DC2A0E6A262}" type="parTrans" cxnId="{B56CD08D-7E69-45B4-BEC6-FEF1C969CB78}">
      <dgm:prSet/>
      <dgm:spPr/>
      <dgm:t>
        <a:bodyPr/>
        <a:lstStyle/>
        <a:p>
          <a:endParaRPr lang="en-US"/>
        </a:p>
      </dgm:t>
    </dgm:pt>
    <dgm:pt modelId="{22019C53-2DA7-4318-B3BA-3DCDF4A52072}" type="sibTrans" cxnId="{B56CD08D-7E69-45B4-BEC6-FEF1C969CB78}">
      <dgm:prSet/>
      <dgm:spPr/>
      <dgm:t>
        <a:bodyPr/>
        <a:lstStyle/>
        <a:p>
          <a:endParaRPr lang="en-US"/>
        </a:p>
      </dgm:t>
    </dgm:pt>
    <dgm:pt modelId="{FB189C24-3497-4F90-AD8B-0DDCBB29912B}">
      <dgm:prSet/>
      <dgm:spPr/>
      <dgm:t>
        <a:bodyPr/>
        <a:lstStyle/>
        <a:p>
          <a:pPr rtl="0"/>
          <a:r>
            <a:rPr lang="en-US" dirty="0" err="1" smtClean="0"/>
            <a:t>Mokelumne</a:t>
          </a:r>
          <a:r>
            <a:rPr lang="en-US" dirty="0" smtClean="0"/>
            <a:t> Watershed Avoided Cost Analysis</a:t>
          </a:r>
          <a:endParaRPr lang="en-US" dirty="0"/>
        </a:p>
      </dgm:t>
    </dgm:pt>
    <dgm:pt modelId="{F5ADE06B-35E9-4673-8505-D7B0B359458A}" type="parTrans" cxnId="{650EA36B-DDE2-486C-B659-499690133540}">
      <dgm:prSet/>
      <dgm:spPr/>
      <dgm:t>
        <a:bodyPr/>
        <a:lstStyle/>
        <a:p>
          <a:endParaRPr lang="en-US"/>
        </a:p>
      </dgm:t>
    </dgm:pt>
    <dgm:pt modelId="{2507ED3D-D930-4A94-8954-E1E3180FC3D7}" type="sibTrans" cxnId="{650EA36B-DDE2-486C-B659-499690133540}">
      <dgm:prSet/>
      <dgm:spPr/>
      <dgm:t>
        <a:bodyPr/>
        <a:lstStyle/>
        <a:p>
          <a:endParaRPr lang="en-US"/>
        </a:p>
      </dgm:t>
    </dgm:pt>
    <dgm:pt modelId="{919CC2CE-3A01-4FA8-8F2D-91D76002613B}">
      <dgm:prSet/>
      <dgm:spPr/>
      <dgm:t>
        <a:bodyPr/>
        <a:lstStyle/>
        <a:p>
          <a:pPr rtl="0"/>
          <a:r>
            <a:rPr lang="en-US" b="0" dirty="0" smtClean="0"/>
            <a:t>Indian Meadow and </a:t>
          </a:r>
          <a:r>
            <a:rPr lang="en-US" b="0" dirty="0" err="1" smtClean="0"/>
            <a:t>Arundo</a:t>
          </a:r>
          <a:r>
            <a:rPr lang="en-US" b="0" dirty="0" smtClean="0"/>
            <a:t> Removal Projects (</a:t>
          </a:r>
          <a:r>
            <a:rPr lang="en-US" b="0" dirty="0" err="1" smtClean="0"/>
            <a:t>CocaCola</a:t>
          </a:r>
          <a:r>
            <a:rPr lang="en-US" b="0" dirty="0" smtClean="0"/>
            <a:t>)</a:t>
          </a:r>
          <a:endParaRPr lang="en-US" dirty="0"/>
        </a:p>
      </dgm:t>
    </dgm:pt>
    <dgm:pt modelId="{91DB2529-DB21-46AA-98CD-77234C3644FA}" type="parTrans" cxnId="{FB4366EB-96AF-49E1-A86E-55173A5F9481}">
      <dgm:prSet/>
      <dgm:spPr/>
      <dgm:t>
        <a:bodyPr/>
        <a:lstStyle/>
        <a:p>
          <a:endParaRPr lang="en-US"/>
        </a:p>
      </dgm:t>
    </dgm:pt>
    <dgm:pt modelId="{741081D0-1044-4631-B4BA-855EA75035AC}" type="sibTrans" cxnId="{FB4366EB-96AF-49E1-A86E-55173A5F9481}">
      <dgm:prSet/>
      <dgm:spPr/>
      <dgm:t>
        <a:bodyPr/>
        <a:lstStyle/>
        <a:p>
          <a:endParaRPr lang="en-US"/>
        </a:p>
      </dgm:t>
    </dgm:pt>
    <dgm:pt modelId="{91E07B86-E719-4CD6-AAB2-CA8691AA8B17}">
      <dgm:prSet/>
      <dgm:spPr/>
      <dgm:t>
        <a:bodyPr/>
        <a:lstStyle/>
        <a:p>
          <a:pPr rtl="0"/>
          <a:r>
            <a:rPr lang="en-US" dirty="0" smtClean="0"/>
            <a:t>Meadows…..</a:t>
          </a:r>
          <a:endParaRPr lang="en-US" dirty="0"/>
        </a:p>
      </dgm:t>
    </dgm:pt>
    <dgm:pt modelId="{DB55F9F0-4A50-4C27-9F75-71D966224848}" type="parTrans" cxnId="{5AF8CC5A-47BA-4B38-A0B1-CA170A7A2FF7}">
      <dgm:prSet/>
      <dgm:spPr/>
      <dgm:t>
        <a:bodyPr/>
        <a:lstStyle/>
        <a:p>
          <a:endParaRPr lang="en-US"/>
        </a:p>
      </dgm:t>
    </dgm:pt>
    <dgm:pt modelId="{B115CC6B-3ACB-49F2-9281-541F0AA38E4B}" type="sibTrans" cxnId="{5AF8CC5A-47BA-4B38-A0B1-CA170A7A2FF7}">
      <dgm:prSet/>
      <dgm:spPr/>
      <dgm:t>
        <a:bodyPr/>
        <a:lstStyle/>
        <a:p>
          <a:endParaRPr lang="en-US"/>
        </a:p>
      </dgm:t>
    </dgm:pt>
    <dgm:pt modelId="{7CB922B7-CAA4-49A0-AFC2-62115889B84E}">
      <dgm:prSet/>
      <dgm:spPr/>
      <dgm:t>
        <a:bodyPr/>
        <a:lstStyle/>
        <a:p>
          <a:pPr rtl="0"/>
          <a:r>
            <a:rPr lang="en-US" dirty="0" smtClean="0"/>
            <a:t>WO forest carbon analyses – baseline and historic “what ifs”, CEQ Guidance</a:t>
          </a:r>
          <a:endParaRPr lang="en-US" dirty="0"/>
        </a:p>
      </dgm:t>
    </dgm:pt>
    <dgm:pt modelId="{1190EA16-703A-4248-A21E-AD8164C7E9C4}" type="parTrans" cxnId="{7D780240-28B6-441A-9CFA-4C720D03BCA6}">
      <dgm:prSet/>
      <dgm:spPr/>
      <dgm:t>
        <a:bodyPr/>
        <a:lstStyle/>
        <a:p>
          <a:endParaRPr lang="en-US"/>
        </a:p>
      </dgm:t>
    </dgm:pt>
    <dgm:pt modelId="{656A1D96-0058-41B0-814A-70B59B58DEE7}" type="sibTrans" cxnId="{7D780240-28B6-441A-9CFA-4C720D03BCA6}">
      <dgm:prSet/>
      <dgm:spPr/>
      <dgm:t>
        <a:bodyPr/>
        <a:lstStyle/>
        <a:p>
          <a:endParaRPr lang="en-US"/>
        </a:p>
      </dgm:t>
    </dgm:pt>
    <dgm:pt modelId="{8D2D2E37-A358-427C-8CE9-C473BC15F64E}">
      <dgm:prSet/>
      <dgm:spPr/>
      <dgm:t>
        <a:bodyPr/>
        <a:lstStyle/>
        <a:p>
          <a:pPr rtl="0"/>
          <a:r>
            <a:rPr lang="en-US" dirty="0" smtClean="0"/>
            <a:t>Pacific Islands Interest</a:t>
          </a:r>
          <a:endParaRPr lang="en-US" dirty="0"/>
        </a:p>
      </dgm:t>
    </dgm:pt>
    <dgm:pt modelId="{A45FE2BD-5192-4A07-B3F3-1C907DF50FC2}" type="parTrans" cxnId="{B667EC0E-B3C5-4DD9-B51F-60EB7D07B75C}">
      <dgm:prSet/>
      <dgm:spPr/>
      <dgm:t>
        <a:bodyPr/>
        <a:lstStyle/>
        <a:p>
          <a:endParaRPr lang="en-US"/>
        </a:p>
      </dgm:t>
    </dgm:pt>
    <dgm:pt modelId="{DEBEDF93-6A08-4B05-9D45-4B17D9AC8DD1}" type="sibTrans" cxnId="{B667EC0E-B3C5-4DD9-B51F-60EB7D07B75C}">
      <dgm:prSet/>
      <dgm:spPr/>
      <dgm:t>
        <a:bodyPr/>
        <a:lstStyle/>
        <a:p>
          <a:endParaRPr lang="en-US"/>
        </a:p>
      </dgm:t>
    </dgm:pt>
    <dgm:pt modelId="{6B1810C1-22F2-4C54-858E-EA264656D120}">
      <dgm:prSet/>
      <dgm:spPr/>
      <dgm:t>
        <a:bodyPr/>
        <a:lstStyle/>
        <a:p>
          <a:pPr rtl="0"/>
          <a:r>
            <a:rPr lang="en-US" dirty="0" smtClean="0"/>
            <a:t>Eldorado/Stanislaus NFs– Upper </a:t>
          </a:r>
          <a:r>
            <a:rPr lang="en-US" dirty="0" err="1" smtClean="0"/>
            <a:t>Mokelumne</a:t>
          </a:r>
          <a:r>
            <a:rPr lang="en-US" dirty="0" smtClean="0"/>
            <a:t> Watershed Authority</a:t>
          </a:r>
          <a:endParaRPr lang="en-US" dirty="0"/>
        </a:p>
      </dgm:t>
    </dgm:pt>
    <dgm:pt modelId="{5A957CDE-F946-4390-9BDE-5F66D17D7CCB}" type="parTrans" cxnId="{4FEC12F7-DC44-457E-87FB-AA29D84C4F8A}">
      <dgm:prSet/>
      <dgm:spPr/>
    </dgm:pt>
    <dgm:pt modelId="{62C5B09F-652B-4525-841A-7C0D4326D012}" type="sibTrans" cxnId="{4FEC12F7-DC44-457E-87FB-AA29D84C4F8A}">
      <dgm:prSet/>
      <dgm:spPr/>
    </dgm:pt>
    <dgm:pt modelId="{B9CD8F57-90CA-4803-A0E5-1309C8105CA0}" type="pres">
      <dgm:prSet presAssocID="{A92CCC41-78D7-4682-9860-A2883BC5E4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AD9363-A06D-4C20-8335-DE3F357868B9}" type="pres">
      <dgm:prSet presAssocID="{4A6F4813-3ADA-4E26-AB83-B8181680683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51D5B-1342-4197-A936-6F6F1DD7F14B}" type="pres">
      <dgm:prSet presAssocID="{4A6F4813-3ADA-4E26-AB83-B81816806836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F4C32-C32E-41F6-A10F-B9B3D34DD2C9}" type="pres">
      <dgm:prSet presAssocID="{1781EF04-00BB-4181-8C17-446F4209647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DD8AA-E6D6-4745-866B-2348A43DA23D}" type="pres">
      <dgm:prSet presAssocID="{1781EF04-00BB-4181-8C17-446F4209647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5D64A-3106-498A-BEE2-F85CDF083807}" type="pres">
      <dgm:prSet presAssocID="{970355C6-2B3E-420D-A962-6979AD309AA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8610A-412F-4862-B4CD-8BE8820BE2FE}" type="pres">
      <dgm:prSet presAssocID="{970355C6-2B3E-420D-A962-6979AD309AA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67EC0E-B3C5-4DD9-B51F-60EB7D07B75C}" srcId="{970355C6-2B3E-420D-A962-6979AD309AAB}" destId="{8D2D2E37-A358-427C-8CE9-C473BC15F64E}" srcOrd="3" destOrd="0" parTransId="{A45FE2BD-5192-4A07-B3F3-1C907DF50FC2}" sibTransId="{DEBEDF93-6A08-4B05-9D45-4B17D9AC8DD1}"/>
    <dgm:cxn modelId="{AA4EF5FD-CF00-48CE-B5B2-F19D3E5A9A67}" type="presOf" srcId="{8D2D2E37-A358-427C-8CE9-C473BC15F64E}" destId="{31F8610A-412F-4862-B4CD-8BE8820BE2FE}" srcOrd="0" destOrd="3" presId="urn:microsoft.com/office/officeart/2005/8/layout/vList2"/>
    <dgm:cxn modelId="{4FEC12F7-DC44-457E-87FB-AA29D84C4F8A}" srcId="{4A6F4813-3ADA-4E26-AB83-B81816806836}" destId="{6B1810C1-22F2-4C54-858E-EA264656D120}" srcOrd="3" destOrd="0" parTransId="{5A957CDE-F946-4390-9BDE-5F66D17D7CCB}" sibTransId="{62C5B09F-652B-4525-841A-7C0D4326D012}"/>
    <dgm:cxn modelId="{DD09A990-103B-409F-AEBA-A65732827DC5}" type="presOf" srcId="{6C125FCD-8A1D-4C57-8742-3FA1E5B0FF0B}" destId="{4DDDD8AA-E6D6-4745-866B-2348A43DA23D}" srcOrd="0" destOrd="2" presId="urn:microsoft.com/office/officeart/2005/8/layout/vList2"/>
    <dgm:cxn modelId="{96725871-2F81-4509-A972-7FF0386091F5}" type="presOf" srcId="{1781EF04-00BB-4181-8C17-446F42096476}" destId="{728F4C32-C32E-41F6-A10F-B9B3D34DD2C9}" srcOrd="0" destOrd="0" presId="urn:microsoft.com/office/officeart/2005/8/layout/vList2"/>
    <dgm:cxn modelId="{88EC029F-F94B-43BF-A4B3-D2B029805575}" srcId="{A92CCC41-78D7-4682-9860-A2883BC5E4BC}" destId="{4A6F4813-3ADA-4E26-AB83-B81816806836}" srcOrd="0" destOrd="0" parTransId="{FA396802-C1B5-4BFB-8E6F-9086D894E012}" sibTransId="{5197778B-A134-433F-9D8E-24CCFFC13A7D}"/>
    <dgm:cxn modelId="{FB4366EB-96AF-49E1-A86E-55173A5F9481}" srcId="{4A6F4813-3ADA-4E26-AB83-B81816806836}" destId="{919CC2CE-3A01-4FA8-8F2D-91D76002613B}" srcOrd="2" destOrd="0" parTransId="{91DB2529-DB21-46AA-98CD-77234C3644FA}" sibTransId="{741081D0-1044-4631-B4BA-855EA75035AC}"/>
    <dgm:cxn modelId="{F17E30F2-2724-4653-ABB4-7A0A6028DA80}" type="presOf" srcId="{72F4FBBE-F9F0-4D3B-A599-FF51B0AC4716}" destId="{31F8610A-412F-4862-B4CD-8BE8820BE2FE}" srcOrd="0" destOrd="1" presId="urn:microsoft.com/office/officeart/2005/8/layout/vList2"/>
    <dgm:cxn modelId="{7D780240-28B6-441A-9CFA-4C720D03BCA6}" srcId="{970355C6-2B3E-420D-A962-6979AD309AAB}" destId="{7CB922B7-CAA4-49A0-AFC2-62115889B84E}" srcOrd="4" destOrd="0" parTransId="{1190EA16-703A-4248-A21E-AD8164C7E9C4}" sibTransId="{656A1D96-0058-41B0-814A-70B59B58DEE7}"/>
    <dgm:cxn modelId="{5C406FF2-1760-49CA-85E2-F989639F58C4}" type="presOf" srcId="{243FD2EA-A6C0-4506-8575-81265E17360E}" destId="{4DDDD8AA-E6D6-4745-866B-2348A43DA23D}" srcOrd="0" destOrd="0" presId="urn:microsoft.com/office/officeart/2005/8/layout/vList2"/>
    <dgm:cxn modelId="{002A036E-B15A-4EAF-BB8B-51011850C802}" type="presOf" srcId="{6B1810C1-22F2-4C54-858E-EA264656D120}" destId="{FCB51D5B-1342-4197-A936-6F6F1DD7F14B}" srcOrd="0" destOrd="3" presId="urn:microsoft.com/office/officeart/2005/8/layout/vList2"/>
    <dgm:cxn modelId="{54DEE37C-99DC-485F-BB99-0A78C07C02DE}" srcId="{970355C6-2B3E-420D-A962-6979AD309AAB}" destId="{9C14ED46-D581-4475-B9AC-CEAEE5C32A2D}" srcOrd="5" destOrd="0" parTransId="{A9AD818D-F607-4F33-9073-F6D11B520209}" sibTransId="{A28EB261-7845-48EE-912F-DED1FBC3CED7}"/>
    <dgm:cxn modelId="{040951D9-DF58-4182-B145-9823D376CF1D}" type="presOf" srcId="{7CB922B7-CAA4-49A0-AFC2-62115889B84E}" destId="{31F8610A-412F-4862-B4CD-8BE8820BE2FE}" srcOrd="0" destOrd="4" presId="urn:microsoft.com/office/officeart/2005/8/layout/vList2"/>
    <dgm:cxn modelId="{42821AF9-EF0F-4AA3-A382-97A50F38AB71}" srcId="{970355C6-2B3E-420D-A962-6979AD309AAB}" destId="{7EC7CB31-850B-4F6A-906B-C971680FDDF1}" srcOrd="0" destOrd="0" parTransId="{4BCA23EA-545E-4644-A418-3F4CD2982C6D}" sibTransId="{4AA7DB31-9817-41BD-9516-2E86B91B2231}"/>
    <dgm:cxn modelId="{6CD1F717-0FCC-45BF-9695-73CB99BA4AB9}" type="presOf" srcId="{7EC7CB31-850B-4F6A-906B-C971680FDDF1}" destId="{31F8610A-412F-4862-B4CD-8BE8820BE2FE}" srcOrd="0" destOrd="0" presId="urn:microsoft.com/office/officeart/2005/8/layout/vList2"/>
    <dgm:cxn modelId="{650EA36B-DDE2-486C-B659-499690133540}" srcId="{4A6F4813-3ADA-4E26-AB83-B81816806836}" destId="{FB189C24-3497-4F90-AD8B-0DDCBB29912B}" srcOrd="1" destOrd="0" parTransId="{F5ADE06B-35E9-4673-8505-D7B0B359458A}" sibTransId="{2507ED3D-D930-4A94-8954-E1E3180FC3D7}"/>
    <dgm:cxn modelId="{504B5FF8-2014-4717-A3BD-194E76F28CE9}" srcId="{1781EF04-00BB-4181-8C17-446F42096476}" destId="{DA7FAB02-E8B5-4824-8EA1-C2C0DE68E7A7}" srcOrd="1" destOrd="0" parTransId="{A20DD792-CB6F-46E4-A416-6129A0F2F408}" sibTransId="{721E65E6-D05E-4821-95B9-6DCA7989E1A2}"/>
    <dgm:cxn modelId="{A4284290-A973-47CA-B5A9-94283BE2C067}" type="presOf" srcId="{91E07B86-E719-4CD6-AAB2-CA8691AA8B17}" destId="{31F8610A-412F-4862-B4CD-8BE8820BE2FE}" srcOrd="0" destOrd="2" presId="urn:microsoft.com/office/officeart/2005/8/layout/vList2"/>
    <dgm:cxn modelId="{D37B9B6D-0C3E-4BB3-8A32-37BDD9B94BE7}" srcId="{1781EF04-00BB-4181-8C17-446F42096476}" destId="{6C125FCD-8A1D-4C57-8742-3FA1E5B0FF0B}" srcOrd="2" destOrd="0" parTransId="{2614A51B-4B2B-48C0-84D1-E5178C6F4623}" sibTransId="{E4D67CFB-08E6-4DF6-9213-D21CA01578C9}"/>
    <dgm:cxn modelId="{C675C26B-AF77-448A-9217-A216E5902224}" type="presOf" srcId="{4A6F4813-3ADA-4E26-AB83-B81816806836}" destId="{1BAD9363-A06D-4C20-8335-DE3F357868B9}" srcOrd="0" destOrd="0" presId="urn:microsoft.com/office/officeart/2005/8/layout/vList2"/>
    <dgm:cxn modelId="{AC35F586-A5D1-4D0F-8E35-E2EAAA639B71}" srcId="{1781EF04-00BB-4181-8C17-446F42096476}" destId="{243FD2EA-A6C0-4506-8575-81265E17360E}" srcOrd="0" destOrd="0" parTransId="{48CBD03F-5226-460C-BDBF-EA8ED42F10BE}" sibTransId="{274B1D2F-AA9D-4E64-B66B-FDE863518DC2}"/>
    <dgm:cxn modelId="{9C281B0C-8FD9-409C-BFA5-12E509CD4C7F}" srcId="{A92CCC41-78D7-4682-9860-A2883BC5E4BC}" destId="{970355C6-2B3E-420D-A962-6979AD309AAB}" srcOrd="2" destOrd="0" parTransId="{81B87D6C-7E1A-433B-A210-C14E16B40616}" sibTransId="{EECAC0EF-C30A-4D0D-9DE6-D21FDFDF4E00}"/>
    <dgm:cxn modelId="{B2E3D94E-AC9C-42F1-9309-90951F0EC7FF}" type="presOf" srcId="{03BCC81D-3BE7-4CA1-ABCF-90AC0CBA22CE}" destId="{4DDDD8AA-E6D6-4745-866B-2348A43DA23D}" srcOrd="0" destOrd="3" presId="urn:microsoft.com/office/officeart/2005/8/layout/vList2"/>
    <dgm:cxn modelId="{CB043091-35D9-4AB7-8FB0-E7437B52C32F}" type="presOf" srcId="{FB189C24-3497-4F90-AD8B-0DDCBB29912B}" destId="{FCB51D5B-1342-4197-A936-6F6F1DD7F14B}" srcOrd="0" destOrd="1" presId="urn:microsoft.com/office/officeart/2005/8/layout/vList2"/>
    <dgm:cxn modelId="{68C72F77-9019-472D-AE64-B8826945E93D}" type="presOf" srcId="{9C14ED46-D581-4475-B9AC-CEAEE5C32A2D}" destId="{31F8610A-412F-4862-B4CD-8BE8820BE2FE}" srcOrd="0" destOrd="5" presId="urn:microsoft.com/office/officeart/2005/8/layout/vList2"/>
    <dgm:cxn modelId="{F24DB603-0F6E-4E9C-A2C7-D4DBAE07EDA5}" type="presOf" srcId="{CF434007-BD70-45D7-8CA3-665351ED8965}" destId="{FCB51D5B-1342-4197-A936-6F6F1DD7F14B}" srcOrd="0" destOrd="0" presId="urn:microsoft.com/office/officeart/2005/8/layout/vList2"/>
    <dgm:cxn modelId="{24528D11-592D-4CD1-B334-D8C65308039E}" type="presOf" srcId="{919CC2CE-3A01-4FA8-8F2D-91D76002613B}" destId="{FCB51D5B-1342-4197-A936-6F6F1DD7F14B}" srcOrd="0" destOrd="2" presId="urn:microsoft.com/office/officeart/2005/8/layout/vList2"/>
    <dgm:cxn modelId="{4BDE3D28-1B07-4FE7-B8DD-7AF955434302}" type="presOf" srcId="{A92CCC41-78D7-4682-9860-A2883BC5E4BC}" destId="{B9CD8F57-90CA-4803-A0E5-1309C8105CA0}" srcOrd="0" destOrd="0" presId="urn:microsoft.com/office/officeart/2005/8/layout/vList2"/>
    <dgm:cxn modelId="{5EFFEC9A-5C0A-4DB5-B8C3-93A551B19A6E}" type="presOf" srcId="{970355C6-2B3E-420D-A962-6979AD309AAB}" destId="{91B5D64A-3106-498A-BEE2-F85CDF083807}" srcOrd="0" destOrd="0" presId="urn:microsoft.com/office/officeart/2005/8/layout/vList2"/>
    <dgm:cxn modelId="{07903763-5E7E-4FD7-B62C-5E8AC2FC79C8}" srcId="{A92CCC41-78D7-4682-9860-A2883BC5E4BC}" destId="{1781EF04-00BB-4181-8C17-446F42096476}" srcOrd="1" destOrd="0" parTransId="{A87D80F3-3886-4357-A736-C78EDFA31321}" sibTransId="{39EE00DB-3A86-4B67-B69E-E00BEAA28996}"/>
    <dgm:cxn modelId="{E45E839B-C48A-4E5C-B07A-104E6880C528}" srcId="{970355C6-2B3E-420D-A962-6979AD309AAB}" destId="{72F4FBBE-F9F0-4D3B-A599-FF51B0AC4716}" srcOrd="1" destOrd="0" parTransId="{08425CCF-1E47-4E08-904D-DB87D69BF50B}" sibTransId="{6CC5C88A-8413-4A4D-B3CB-E55153A550C7}"/>
    <dgm:cxn modelId="{7045E351-5140-4F45-8410-0DF53995F7C9}" srcId="{4A6F4813-3ADA-4E26-AB83-B81816806836}" destId="{CF434007-BD70-45D7-8CA3-665351ED8965}" srcOrd="0" destOrd="0" parTransId="{3113C263-8E1B-4D3C-A0E6-EFF73962CEFB}" sibTransId="{340AB68B-510F-4A85-8B59-213F2414DC78}"/>
    <dgm:cxn modelId="{5AF8CC5A-47BA-4B38-A0B1-CA170A7A2FF7}" srcId="{970355C6-2B3E-420D-A962-6979AD309AAB}" destId="{91E07B86-E719-4CD6-AAB2-CA8691AA8B17}" srcOrd="2" destOrd="0" parTransId="{DB55F9F0-4A50-4C27-9F75-71D966224848}" sibTransId="{B115CC6B-3ACB-49F2-9281-541F0AA38E4B}"/>
    <dgm:cxn modelId="{51B51A11-CE83-46C6-92C6-34BC5E5FBAE5}" type="presOf" srcId="{DA7FAB02-E8B5-4824-8EA1-C2C0DE68E7A7}" destId="{4DDDD8AA-E6D6-4745-866B-2348A43DA23D}" srcOrd="0" destOrd="1" presId="urn:microsoft.com/office/officeart/2005/8/layout/vList2"/>
    <dgm:cxn modelId="{B56CD08D-7E69-45B4-BEC6-FEF1C969CB78}" srcId="{1781EF04-00BB-4181-8C17-446F42096476}" destId="{03BCC81D-3BE7-4CA1-ABCF-90AC0CBA22CE}" srcOrd="3" destOrd="0" parTransId="{379DC4C9-2C50-49BE-A1E6-2DC2A0E6A262}" sibTransId="{22019C53-2DA7-4318-B3BA-3DCDF4A52072}"/>
    <dgm:cxn modelId="{0DACB652-A3D6-49AE-8016-AD407CAD7044}" type="presParOf" srcId="{B9CD8F57-90CA-4803-A0E5-1309C8105CA0}" destId="{1BAD9363-A06D-4C20-8335-DE3F357868B9}" srcOrd="0" destOrd="0" presId="urn:microsoft.com/office/officeart/2005/8/layout/vList2"/>
    <dgm:cxn modelId="{884D67DD-D750-49C1-A4A6-D4192CE9AF3B}" type="presParOf" srcId="{B9CD8F57-90CA-4803-A0E5-1309C8105CA0}" destId="{FCB51D5B-1342-4197-A936-6F6F1DD7F14B}" srcOrd="1" destOrd="0" presId="urn:microsoft.com/office/officeart/2005/8/layout/vList2"/>
    <dgm:cxn modelId="{FFB0794F-61B1-4AEB-928F-1C22FCB11C1E}" type="presParOf" srcId="{B9CD8F57-90CA-4803-A0E5-1309C8105CA0}" destId="{728F4C32-C32E-41F6-A10F-B9B3D34DD2C9}" srcOrd="2" destOrd="0" presId="urn:microsoft.com/office/officeart/2005/8/layout/vList2"/>
    <dgm:cxn modelId="{FDE57BE6-B204-4067-AB1D-BC35D8CD2006}" type="presParOf" srcId="{B9CD8F57-90CA-4803-A0E5-1309C8105CA0}" destId="{4DDDD8AA-E6D6-4745-866B-2348A43DA23D}" srcOrd="3" destOrd="0" presId="urn:microsoft.com/office/officeart/2005/8/layout/vList2"/>
    <dgm:cxn modelId="{28519FD0-D347-4FE3-883A-618EAEBD233A}" type="presParOf" srcId="{B9CD8F57-90CA-4803-A0E5-1309C8105CA0}" destId="{91B5D64A-3106-498A-BEE2-F85CDF083807}" srcOrd="4" destOrd="0" presId="urn:microsoft.com/office/officeart/2005/8/layout/vList2"/>
    <dgm:cxn modelId="{088D1CBD-F292-4593-A328-6A0BD743DD15}" type="presParOf" srcId="{B9CD8F57-90CA-4803-A0E5-1309C8105CA0}" destId="{31F8610A-412F-4862-B4CD-8BE8820BE2F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2CCC41-78D7-4682-9860-A2883BC5E4BC}" type="doc">
      <dgm:prSet loTypeId="urn:microsoft.com/office/officeart/2005/8/layout/hList6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A6F4813-3ADA-4E26-AB83-B81816806836}">
      <dgm:prSet/>
      <dgm:spPr/>
      <dgm:t>
        <a:bodyPr/>
        <a:lstStyle/>
        <a:p>
          <a:pPr rtl="0"/>
          <a:r>
            <a:rPr lang="en-US" b="1" dirty="0" smtClean="0"/>
            <a:t>Stewardship Authority</a:t>
          </a:r>
          <a:endParaRPr lang="en-US" dirty="0"/>
        </a:p>
      </dgm:t>
    </dgm:pt>
    <dgm:pt modelId="{FA396802-C1B5-4BFB-8E6F-9086D894E012}" type="parTrans" cxnId="{88EC029F-F94B-43BF-A4B3-D2B029805575}">
      <dgm:prSet/>
      <dgm:spPr/>
      <dgm:t>
        <a:bodyPr/>
        <a:lstStyle/>
        <a:p>
          <a:endParaRPr lang="en-US"/>
        </a:p>
      </dgm:t>
    </dgm:pt>
    <dgm:pt modelId="{5197778B-A134-433F-9D8E-24CCFFC13A7D}" type="sibTrans" cxnId="{88EC029F-F94B-43BF-A4B3-D2B029805575}">
      <dgm:prSet/>
      <dgm:spPr/>
      <dgm:t>
        <a:bodyPr/>
        <a:lstStyle/>
        <a:p>
          <a:endParaRPr lang="en-US"/>
        </a:p>
      </dgm:t>
    </dgm:pt>
    <dgm:pt modelId="{CF434007-BD70-45D7-8CA3-665351ED8965}">
      <dgm:prSet/>
      <dgm:spPr/>
      <dgm:t>
        <a:bodyPr/>
        <a:lstStyle/>
        <a:p>
          <a:pPr rtl="0"/>
          <a:r>
            <a:rPr lang="en-US" b="0" i="0" dirty="0" smtClean="0"/>
            <a:t>10 year duration</a:t>
          </a:r>
          <a:endParaRPr lang="en-US" b="0" dirty="0"/>
        </a:p>
      </dgm:t>
    </dgm:pt>
    <dgm:pt modelId="{3113C263-8E1B-4D3C-A0E6-EFF73962CEFB}" type="parTrans" cxnId="{7045E351-5140-4F45-8410-0DF53995F7C9}">
      <dgm:prSet/>
      <dgm:spPr/>
      <dgm:t>
        <a:bodyPr/>
        <a:lstStyle/>
        <a:p>
          <a:endParaRPr lang="en-US"/>
        </a:p>
      </dgm:t>
    </dgm:pt>
    <dgm:pt modelId="{340AB68B-510F-4A85-8B59-213F2414DC78}" type="sibTrans" cxnId="{7045E351-5140-4F45-8410-0DF53995F7C9}">
      <dgm:prSet/>
      <dgm:spPr/>
      <dgm:t>
        <a:bodyPr/>
        <a:lstStyle/>
        <a:p>
          <a:endParaRPr lang="en-US"/>
        </a:p>
      </dgm:t>
    </dgm:pt>
    <dgm:pt modelId="{970355C6-2B3E-420D-A962-6979AD309AAB}">
      <dgm:prSet/>
      <dgm:spPr/>
      <dgm:t>
        <a:bodyPr/>
        <a:lstStyle/>
        <a:p>
          <a:pPr rtl="0"/>
          <a:r>
            <a:rPr lang="en-US" b="1" dirty="0" smtClean="0"/>
            <a:t>Challenge Cost Shares</a:t>
          </a:r>
          <a:endParaRPr lang="en-US" dirty="0"/>
        </a:p>
      </dgm:t>
    </dgm:pt>
    <dgm:pt modelId="{81B87D6C-7E1A-433B-A210-C14E16B40616}" type="parTrans" cxnId="{9C281B0C-8FD9-409C-BFA5-12E509CD4C7F}">
      <dgm:prSet/>
      <dgm:spPr/>
      <dgm:t>
        <a:bodyPr/>
        <a:lstStyle/>
        <a:p>
          <a:endParaRPr lang="en-US"/>
        </a:p>
      </dgm:t>
    </dgm:pt>
    <dgm:pt modelId="{EECAC0EF-C30A-4D0D-9DE6-D21FDFDF4E00}" type="sibTrans" cxnId="{9C281B0C-8FD9-409C-BFA5-12E509CD4C7F}">
      <dgm:prSet/>
      <dgm:spPr/>
      <dgm:t>
        <a:bodyPr/>
        <a:lstStyle/>
        <a:p>
          <a:endParaRPr lang="en-US"/>
        </a:p>
      </dgm:t>
    </dgm:pt>
    <dgm:pt modelId="{7EC7CB31-850B-4F6A-906B-C971680FDDF1}">
      <dgm:prSet/>
      <dgm:spPr/>
      <dgm:t>
        <a:bodyPr/>
        <a:lstStyle/>
        <a:p>
          <a:pPr rtl="0"/>
          <a:r>
            <a:rPr lang="en-US" dirty="0" smtClean="0"/>
            <a:t>Cooperatively developed, planned, and implemented</a:t>
          </a:r>
          <a:endParaRPr lang="en-US" dirty="0"/>
        </a:p>
      </dgm:t>
    </dgm:pt>
    <dgm:pt modelId="{4BCA23EA-545E-4644-A418-3F4CD2982C6D}" type="parTrans" cxnId="{42821AF9-EF0F-4AA3-A382-97A50F38AB71}">
      <dgm:prSet/>
      <dgm:spPr/>
      <dgm:t>
        <a:bodyPr/>
        <a:lstStyle/>
        <a:p>
          <a:endParaRPr lang="en-US"/>
        </a:p>
      </dgm:t>
    </dgm:pt>
    <dgm:pt modelId="{4AA7DB31-9817-41BD-9516-2E86B91B2231}" type="sibTrans" cxnId="{42821AF9-EF0F-4AA3-A382-97A50F38AB71}">
      <dgm:prSet/>
      <dgm:spPr/>
      <dgm:t>
        <a:bodyPr/>
        <a:lstStyle/>
        <a:p>
          <a:endParaRPr lang="en-US"/>
        </a:p>
      </dgm:t>
    </dgm:pt>
    <dgm:pt modelId="{C429B5FB-9594-4959-8A75-D13301B91EED}">
      <dgm:prSet/>
      <dgm:spPr/>
      <dgm:t>
        <a:bodyPr/>
        <a:lstStyle/>
        <a:p>
          <a:pPr rtl="0"/>
          <a:r>
            <a:rPr lang="en-US" b="1" dirty="0" smtClean="0"/>
            <a:t>Good Neighbor Agreements</a:t>
          </a:r>
        </a:p>
      </dgm:t>
    </dgm:pt>
    <dgm:pt modelId="{7E0225AD-53D4-4ED9-87F1-D0E1462D816B}" type="parTrans" cxnId="{CC506325-447C-49F8-9000-81165911DD85}">
      <dgm:prSet/>
      <dgm:spPr/>
      <dgm:t>
        <a:bodyPr/>
        <a:lstStyle/>
        <a:p>
          <a:endParaRPr lang="en-US"/>
        </a:p>
      </dgm:t>
    </dgm:pt>
    <dgm:pt modelId="{B2F49A65-827D-478A-AC0A-D7A481BC20B4}" type="sibTrans" cxnId="{CC506325-447C-49F8-9000-81165911DD85}">
      <dgm:prSet/>
      <dgm:spPr/>
      <dgm:t>
        <a:bodyPr/>
        <a:lstStyle/>
        <a:p>
          <a:endParaRPr lang="en-US"/>
        </a:p>
      </dgm:t>
    </dgm:pt>
    <dgm:pt modelId="{0D700390-6C7A-4644-BA22-DC49E2B5690A}">
      <dgm:prSet/>
      <dgm:spPr/>
      <dgm:t>
        <a:bodyPr/>
        <a:lstStyle/>
        <a:p>
          <a:pPr rtl="0"/>
          <a:r>
            <a:rPr lang="en-US" dirty="0" smtClean="0"/>
            <a:t>Agreements or Contracts</a:t>
          </a:r>
          <a:endParaRPr lang="en-US" dirty="0"/>
        </a:p>
      </dgm:t>
    </dgm:pt>
    <dgm:pt modelId="{5E816D29-EA2B-474D-AF92-DEAD829C01CF}" type="parTrans" cxnId="{9172DC39-8B7A-413E-B88F-C3AB674F7287}">
      <dgm:prSet/>
      <dgm:spPr/>
      <dgm:t>
        <a:bodyPr/>
        <a:lstStyle/>
        <a:p>
          <a:endParaRPr lang="en-US"/>
        </a:p>
      </dgm:t>
    </dgm:pt>
    <dgm:pt modelId="{75323CE9-436B-4751-8426-5900D4BB23EF}" type="sibTrans" cxnId="{9172DC39-8B7A-413E-B88F-C3AB674F7287}">
      <dgm:prSet/>
      <dgm:spPr/>
      <dgm:t>
        <a:bodyPr/>
        <a:lstStyle/>
        <a:p>
          <a:endParaRPr lang="en-US"/>
        </a:p>
      </dgm:t>
    </dgm:pt>
    <dgm:pt modelId="{B5FDB283-A667-4596-A142-2F786BF3017A}">
      <dgm:prSet/>
      <dgm:spPr/>
      <dgm:t>
        <a:bodyPr/>
        <a:lstStyle/>
        <a:p>
          <a:pPr rtl="0"/>
          <a:r>
            <a:rPr lang="en-US" b="0" dirty="0" smtClean="0"/>
            <a:t>Stewardship or other authorities</a:t>
          </a:r>
        </a:p>
      </dgm:t>
    </dgm:pt>
    <dgm:pt modelId="{D20D0800-FD9E-4117-B886-D55A0ACADB70}" type="parTrans" cxnId="{43E69886-A803-4E46-977E-2E7CDE3B73DB}">
      <dgm:prSet/>
      <dgm:spPr/>
      <dgm:t>
        <a:bodyPr/>
        <a:lstStyle/>
        <a:p>
          <a:endParaRPr lang="en-US"/>
        </a:p>
      </dgm:t>
    </dgm:pt>
    <dgm:pt modelId="{02F3D609-BF59-4B17-B78E-7FC622C483AC}" type="sibTrans" cxnId="{43E69886-A803-4E46-977E-2E7CDE3B73DB}">
      <dgm:prSet/>
      <dgm:spPr/>
      <dgm:t>
        <a:bodyPr/>
        <a:lstStyle/>
        <a:p>
          <a:endParaRPr lang="en-US"/>
        </a:p>
      </dgm:t>
    </dgm:pt>
    <dgm:pt modelId="{243FD2EA-A6C0-4506-8575-81265E17360E}">
      <dgm:prSet/>
      <dgm:spPr/>
      <dgm:t>
        <a:bodyPr/>
        <a:lstStyle/>
        <a:p>
          <a:pPr rtl="0"/>
          <a:r>
            <a:rPr lang="en-US" dirty="0" smtClean="0"/>
            <a:t>5 year duration</a:t>
          </a:r>
          <a:endParaRPr lang="en-US" dirty="0"/>
        </a:p>
      </dgm:t>
    </dgm:pt>
    <dgm:pt modelId="{48CBD03F-5226-460C-BDBF-EA8ED42F10BE}" type="parTrans" cxnId="{AC35F586-A5D1-4D0F-8E35-E2EAAA639B71}">
      <dgm:prSet/>
      <dgm:spPr/>
      <dgm:t>
        <a:bodyPr/>
        <a:lstStyle/>
        <a:p>
          <a:endParaRPr lang="en-US"/>
        </a:p>
      </dgm:t>
    </dgm:pt>
    <dgm:pt modelId="{274B1D2F-AA9D-4E64-B66B-FDE863518DC2}" type="sibTrans" cxnId="{AC35F586-A5D1-4D0F-8E35-E2EAAA639B71}">
      <dgm:prSet/>
      <dgm:spPr/>
      <dgm:t>
        <a:bodyPr/>
        <a:lstStyle/>
        <a:p>
          <a:endParaRPr lang="en-US"/>
        </a:p>
      </dgm:t>
    </dgm:pt>
    <dgm:pt modelId="{1781EF04-00BB-4181-8C17-446F42096476}">
      <dgm:prSet/>
      <dgm:spPr/>
      <dgm:t>
        <a:bodyPr/>
        <a:lstStyle/>
        <a:p>
          <a:pPr rtl="0"/>
          <a:r>
            <a:rPr lang="en-US" b="1" dirty="0" smtClean="0"/>
            <a:t>Participating Agreements</a:t>
          </a:r>
          <a:endParaRPr lang="en-US" b="1" dirty="0"/>
        </a:p>
      </dgm:t>
    </dgm:pt>
    <dgm:pt modelId="{A87D80F3-3886-4357-A736-C78EDFA31321}" type="parTrans" cxnId="{07903763-5E7E-4FD7-B62C-5E8AC2FC79C8}">
      <dgm:prSet/>
      <dgm:spPr/>
      <dgm:t>
        <a:bodyPr/>
        <a:lstStyle/>
        <a:p>
          <a:endParaRPr lang="en-US"/>
        </a:p>
      </dgm:t>
    </dgm:pt>
    <dgm:pt modelId="{39EE00DB-3A86-4B67-B69E-E00BEAA28996}" type="sibTrans" cxnId="{07903763-5E7E-4FD7-B62C-5E8AC2FC79C8}">
      <dgm:prSet/>
      <dgm:spPr/>
      <dgm:t>
        <a:bodyPr/>
        <a:lstStyle/>
        <a:p>
          <a:endParaRPr lang="en-US"/>
        </a:p>
      </dgm:t>
    </dgm:pt>
    <dgm:pt modelId="{C79CEF01-7D98-4D24-BA7A-DB5F964CB92A}">
      <dgm:prSet/>
      <dgm:spPr/>
      <dgm:t>
        <a:bodyPr/>
        <a:lstStyle/>
        <a:p>
          <a:pPr rtl="0"/>
          <a:r>
            <a:rPr lang="en-US" dirty="0" smtClean="0"/>
            <a:t>Goods for Services</a:t>
          </a:r>
          <a:endParaRPr lang="en-US" dirty="0"/>
        </a:p>
      </dgm:t>
    </dgm:pt>
    <dgm:pt modelId="{7B4222AB-BF63-4A57-A029-4A7F48FC8DD4}" type="parTrans" cxnId="{BC04CDFE-44B0-47C6-9844-9294D792C75A}">
      <dgm:prSet/>
      <dgm:spPr/>
      <dgm:t>
        <a:bodyPr/>
        <a:lstStyle/>
        <a:p>
          <a:endParaRPr lang="en-US"/>
        </a:p>
      </dgm:t>
    </dgm:pt>
    <dgm:pt modelId="{5ED2470D-CFA9-47EC-9F3B-1D13AEC3B79E}" type="sibTrans" cxnId="{BC04CDFE-44B0-47C6-9844-9294D792C75A}">
      <dgm:prSet/>
      <dgm:spPr/>
      <dgm:t>
        <a:bodyPr/>
        <a:lstStyle/>
        <a:p>
          <a:endParaRPr lang="en-US"/>
        </a:p>
      </dgm:t>
    </dgm:pt>
    <dgm:pt modelId="{0B97B5A0-181E-433D-8B79-A3A1E331BE08}">
      <dgm:prSet/>
      <dgm:spPr/>
      <dgm:t>
        <a:bodyPr/>
        <a:lstStyle/>
        <a:p>
          <a:pPr rtl="0"/>
          <a:r>
            <a:rPr lang="en-US" dirty="0" smtClean="0"/>
            <a:t>Cooperative Funds, Wyden and other authorities</a:t>
          </a:r>
          <a:endParaRPr lang="en-US" dirty="0"/>
        </a:p>
      </dgm:t>
    </dgm:pt>
    <dgm:pt modelId="{8ACB5352-02FD-4875-8EF5-F340C22DC93D}" type="parTrans" cxnId="{DD72744E-322D-48F1-B801-17499E30520C}">
      <dgm:prSet/>
      <dgm:spPr/>
      <dgm:t>
        <a:bodyPr/>
        <a:lstStyle/>
        <a:p>
          <a:endParaRPr lang="en-US"/>
        </a:p>
      </dgm:t>
    </dgm:pt>
    <dgm:pt modelId="{18D34F3C-A1BD-4EA5-95DA-0B7FE45B48C2}" type="sibTrans" cxnId="{DD72744E-322D-48F1-B801-17499E30520C}">
      <dgm:prSet/>
      <dgm:spPr/>
      <dgm:t>
        <a:bodyPr/>
        <a:lstStyle/>
        <a:p>
          <a:endParaRPr lang="en-US"/>
        </a:p>
      </dgm:t>
    </dgm:pt>
    <dgm:pt modelId="{83A8B2D3-4D96-47C1-8F86-31ADD35CDCE8}">
      <dgm:prSet/>
      <dgm:spPr/>
      <dgm:t>
        <a:bodyPr/>
        <a:lstStyle/>
        <a:p>
          <a:pPr rtl="0"/>
          <a:r>
            <a:rPr lang="en-US" b="0" dirty="0" smtClean="0"/>
            <a:t>10 year duration</a:t>
          </a:r>
        </a:p>
      </dgm:t>
    </dgm:pt>
    <dgm:pt modelId="{085F5565-C2A4-42EB-9F04-0457BC1B7220}" type="parTrans" cxnId="{410D6DEB-888E-49FF-B93D-21BE42454CAF}">
      <dgm:prSet/>
      <dgm:spPr/>
      <dgm:t>
        <a:bodyPr/>
        <a:lstStyle/>
        <a:p>
          <a:endParaRPr lang="en-US"/>
        </a:p>
      </dgm:t>
    </dgm:pt>
    <dgm:pt modelId="{267CE28C-076D-48BD-AD24-159DC5F9315B}" type="sibTrans" cxnId="{410D6DEB-888E-49FF-B93D-21BE42454CAF}">
      <dgm:prSet/>
      <dgm:spPr/>
      <dgm:t>
        <a:bodyPr/>
        <a:lstStyle/>
        <a:p>
          <a:endParaRPr lang="en-US"/>
        </a:p>
      </dgm:t>
    </dgm:pt>
    <dgm:pt modelId="{BDD4766C-F560-4DA9-9542-D857396F19DA}">
      <dgm:prSet/>
      <dgm:spPr/>
      <dgm:t>
        <a:bodyPr/>
        <a:lstStyle/>
        <a:p>
          <a:pPr rtl="0"/>
          <a:r>
            <a:rPr lang="en-US" b="1" dirty="0" smtClean="0"/>
            <a:t>Tribal Forest Protection Act</a:t>
          </a:r>
        </a:p>
      </dgm:t>
    </dgm:pt>
    <dgm:pt modelId="{5989DDB1-F0E3-48FA-B719-93F8755F4941}" type="parTrans" cxnId="{7A8F814E-332D-4758-BFF3-04D1E699F9DC}">
      <dgm:prSet/>
      <dgm:spPr/>
      <dgm:t>
        <a:bodyPr/>
        <a:lstStyle/>
        <a:p>
          <a:endParaRPr lang="en-US"/>
        </a:p>
      </dgm:t>
    </dgm:pt>
    <dgm:pt modelId="{D39DD6B0-0684-4FF7-B041-2AC07883B9F6}" type="sibTrans" cxnId="{7A8F814E-332D-4758-BFF3-04D1E699F9DC}">
      <dgm:prSet/>
      <dgm:spPr/>
      <dgm:t>
        <a:bodyPr/>
        <a:lstStyle/>
        <a:p>
          <a:endParaRPr lang="en-US"/>
        </a:p>
      </dgm:t>
    </dgm:pt>
    <dgm:pt modelId="{693D3C68-1C41-4256-8138-F286D777DED4}">
      <dgm:prSet/>
      <dgm:spPr/>
      <dgm:t>
        <a:bodyPr/>
        <a:lstStyle/>
        <a:p>
          <a:pPr rtl="0"/>
          <a:r>
            <a:rPr lang="en-US" b="0" dirty="0" smtClean="0"/>
            <a:t>No Cost Share required</a:t>
          </a:r>
        </a:p>
      </dgm:t>
    </dgm:pt>
    <dgm:pt modelId="{8D9234D4-4857-44AF-BDC6-BBC548F1C912}" type="parTrans" cxnId="{6EE36BA5-2D2C-4E1F-8772-38B7872B4692}">
      <dgm:prSet/>
      <dgm:spPr/>
      <dgm:t>
        <a:bodyPr/>
        <a:lstStyle/>
        <a:p>
          <a:endParaRPr lang="en-US"/>
        </a:p>
      </dgm:t>
    </dgm:pt>
    <dgm:pt modelId="{AE65078B-7173-46D5-80A6-349D39733B4D}" type="sibTrans" cxnId="{6EE36BA5-2D2C-4E1F-8772-38B7872B4692}">
      <dgm:prSet/>
      <dgm:spPr/>
      <dgm:t>
        <a:bodyPr/>
        <a:lstStyle/>
        <a:p>
          <a:endParaRPr lang="en-US"/>
        </a:p>
      </dgm:t>
    </dgm:pt>
    <dgm:pt modelId="{01167274-1542-451B-8CF3-0CC4F67C4351}">
      <dgm:prSet/>
      <dgm:spPr/>
      <dgm:t>
        <a:bodyPr/>
        <a:lstStyle/>
        <a:p>
          <a:pPr rtl="0"/>
          <a:r>
            <a:rPr lang="en-US" dirty="0" smtClean="0"/>
            <a:t>Cost-share required</a:t>
          </a:r>
          <a:endParaRPr lang="en-US" dirty="0"/>
        </a:p>
      </dgm:t>
    </dgm:pt>
    <dgm:pt modelId="{6FEA115E-1D75-4083-9144-321CE151AD51}" type="parTrans" cxnId="{3D22C1B5-CDD6-4241-B236-61E1178D41C9}">
      <dgm:prSet/>
      <dgm:spPr/>
      <dgm:t>
        <a:bodyPr/>
        <a:lstStyle/>
        <a:p>
          <a:endParaRPr lang="en-US"/>
        </a:p>
      </dgm:t>
    </dgm:pt>
    <dgm:pt modelId="{BBC437EC-EF85-4A01-B1D4-133FE71C9772}" type="sibTrans" cxnId="{3D22C1B5-CDD6-4241-B236-61E1178D41C9}">
      <dgm:prSet/>
      <dgm:spPr/>
      <dgm:t>
        <a:bodyPr/>
        <a:lstStyle/>
        <a:p>
          <a:endParaRPr lang="en-US"/>
        </a:p>
      </dgm:t>
    </dgm:pt>
    <dgm:pt modelId="{F6DAEC6F-A4CE-46A4-97D2-A24E7A9AD508}">
      <dgm:prSet/>
      <dgm:spPr/>
      <dgm:t>
        <a:bodyPr/>
        <a:lstStyle/>
        <a:p>
          <a:pPr rtl="0"/>
          <a:r>
            <a:rPr lang="en-US" dirty="0" smtClean="0"/>
            <a:t>Reimbursement only</a:t>
          </a:r>
          <a:endParaRPr lang="en-US" dirty="0"/>
        </a:p>
      </dgm:t>
    </dgm:pt>
    <dgm:pt modelId="{6EFDB827-25F3-49D1-A204-AC8A63B87FDA}" type="parTrans" cxnId="{F65AD71B-5007-49B5-ADEE-F3B20A802EA1}">
      <dgm:prSet/>
      <dgm:spPr/>
      <dgm:t>
        <a:bodyPr/>
        <a:lstStyle/>
        <a:p>
          <a:endParaRPr lang="en-US"/>
        </a:p>
      </dgm:t>
    </dgm:pt>
    <dgm:pt modelId="{87F8AD12-9DED-42B8-9FBB-A07BFA74C2C4}" type="sibTrans" cxnId="{F65AD71B-5007-49B5-ADEE-F3B20A802EA1}">
      <dgm:prSet/>
      <dgm:spPr/>
      <dgm:t>
        <a:bodyPr/>
        <a:lstStyle/>
        <a:p>
          <a:endParaRPr lang="en-US"/>
        </a:p>
      </dgm:t>
    </dgm:pt>
    <dgm:pt modelId="{12B5BFF9-279B-47A7-81B1-CDACC04EAC4F}">
      <dgm:prSet/>
      <dgm:spPr/>
      <dgm:t>
        <a:bodyPr/>
        <a:lstStyle/>
        <a:p>
          <a:pPr rtl="0"/>
          <a:r>
            <a:rPr lang="en-US" dirty="0" smtClean="0"/>
            <a:t>Cost-share</a:t>
          </a:r>
          <a:endParaRPr lang="en-US" dirty="0"/>
        </a:p>
      </dgm:t>
    </dgm:pt>
    <dgm:pt modelId="{011E1BD2-216F-4A5B-905D-A6E986624148}" type="parTrans" cxnId="{B3630D2A-0237-4B17-B1E0-E42F14755EA4}">
      <dgm:prSet/>
      <dgm:spPr/>
      <dgm:t>
        <a:bodyPr/>
        <a:lstStyle/>
        <a:p>
          <a:endParaRPr lang="en-US"/>
        </a:p>
      </dgm:t>
    </dgm:pt>
    <dgm:pt modelId="{758D64E5-60C6-4D2F-9D3F-B140383A6955}" type="sibTrans" cxnId="{B3630D2A-0237-4B17-B1E0-E42F14755EA4}">
      <dgm:prSet/>
      <dgm:spPr/>
      <dgm:t>
        <a:bodyPr/>
        <a:lstStyle/>
        <a:p>
          <a:endParaRPr lang="en-US"/>
        </a:p>
      </dgm:t>
    </dgm:pt>
    <dgm:pt modelId="{21781BC0-BD08-4401-AE34-F3B707E6117D}">
      <dgm:prSet/>
      <dgm:spPr/>
      <dgm:t>
        <a:bodyPr/>
        <a:lstStyle/>
        <a:p>
          <a:pPr rtl="0"/>
          <a:r>
            <a:rPr lang="en-US" dirty="0" smtClean="0"/>
            <a:t>5 year duration</a:t>
          </a:r>
          <a:endParaRPr lang="en-US" dirty="0"/>
        </a:p>
      </dgm:t>
    </dgm:pt>
    <dgm:pt modelId="{D0CE1D7F-09F8-48E9-A314-ECCB5B0194EC}" type="parTrans" cxnId="{D91E2D18-10E1-4D5D-9391-EBA4F024833E}">
      <dgm:prSet/>
      <dgm:spPr/>
      <dgm:t>
        <a:bodyPr/>
        <a:lstStyle/>
        <a:p>
          <a:endParaRPr lang="en-US"/>
        </a:p>
      </dgm:t>
    </dgm:pt>
    <dgm:pt modelId="{72468ACB-6AC9-49C3-B1CD-55B983B559C5}" type="sibTrans" cxnId="{D91E2D18-10E1-4D5D-9391-EBA4F024833E}">
      <dgm:prSet/>
      <dgm:spPr/>
      <dgm:t>
        <a:bodyPr/>
        <a:lstStyle/>
        <a:p>
          <a:endParaRPr lang="en-US"/>
        </a:p>
      </dgm:t>
    </dgm:pt>
    <dgm:pt modelId="{8B963C40-E672-458A-B272-C1F619D82B58}">
      <dgm:prSet/>
      <dgm:spPr/>
      <dgm:t>
        <a:bodyPr/>
        <a:lstStyle/>
        <a:p>
          <a:pPr rtl="0"/>
          <a:r>
            <a:rPr lang="en-US" b="0" dirty="0" smtClean="0"/>
            <a:t>With State Agencies Only</a:t>
          </a:r>
        </a:p>
      </dgm:t>
    </dgm:pt>
    <dgm:pt modelId="{2D69DCCF-D917-47D7-92F6-DE5B9507D226}" type="parTrans" cxnId="{B0B6B56D-727D-4385-B392-C4B1ACD6B1FB}">
      <dgm:prSet/>
      <dgm:spPr/>
      <dgm:t>
        <a:bodyPr/>
        <a:lstStyle/>
        <a:p>
          <a:endParaRPr lang="en-US"/>
        </a:p>
      </dgm:t>
    </dgm:pt>
    <dgm:pt modelId="{81582D77-0430-47CB-BA53-6C16AE0C7556}" type="sibTrans" cxnId="{B0B6B56D-727D-4385-B392-C4B1ACD6B1FB}">
      <dgm:prSet/>
      <dgm:spPr/>
      <dgm:t>
        <a:bodyPr/>
        <a:lstStyle/>
        <a:p>
          <a:endParaRPr lang="en-US"/>
        </a:p>
      </dgm:t>
    </dgm:pt>
    <dgm:pt modelId="{4F213AC8-F98C-4CE5-A14F-82AE10DEBF10}" type="pres">
      <dgm:prSet presAssocID="{A92CCC41-78D7-4682-9860-A2883BC5E4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C35275-534F-4A49-A081-F4235CC1E252}" type="pres">
      <dgm:prSet presAssocID="{4A6F4813-3ADA-4E26-AB83-B8181680683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6E410-42CC-422D-AFB6-636690DDA03D}" type="pres">
      <dgm:prSet presAssocID="{5197778B-A134-433F-9D8E-24CCFFC13A7D}" presName="sibTrans" presStyleCnt="0"/>
      <dgm:spPr/>
    </dgm:pt>
    <dgm:pt modelId="{094A8805-A0F3-4566-97A6-FDCC77ADA033}" type="pres">
      <dgm:prSet presAssocID="{1781EF04-00BB-4181-8C17-446F4209647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528D7-C7A9-4419-A6FF-3DB2B01A2533}" type="pres">
      <dgm:prSet presAssocID="{39EE00DB-3A86-4B67-B69E-E00BEAA28996}" presName="sibTrans" presStyleCnt="0"/>
      <dgm:spPr/>
    </dgm:pt>
    <dgm:pt modelId="{43B03C0D-BFF6-407A-BCE6-6ED1E75C7D78}" type="pres">
      <dgm:prSet presAssocID="{970355C6-2B3E-420D-A962-6979AD309AA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64552-DF87-48BA-8E11-57ED0B82A647}" type="pres">
      <dgm:prSet presAssocID="{EECAC0EF-C30A-4D0D-9DE6-D21FDFDF4E00}" presName="sibTrans" presStyleCnt="0"/>
      <dgm:spPr/>
    </dgm:pt>
    <dgm:pt modelId="{9E08DAC5-EFCD-4EA7-BE11-EF06A41BA825}" type="pres">
      <dgm:prSet presAssocID="{C429B5FB-9594-4959-8A75-D13301B91EE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9679D9-59FE-4FF4-874C-AB115BAFDF1B}" type="pres">
      <dgm:prSet presAssocID="{B2F49A65-827D-478A-AC0A-D7A481BC20B4}" presName="sibTrans" presStyleCnt="0"/>
      <dgm:spPr/>
    </dgm:pt>
    <dgm:pt modelId="{4CB4BFC0-96DB-46C8-B47F-F29156C17DEC}" type="pres">
      <dgm:prSet presAssocID="{BDD4766C-F560-4DA9-9542-D857396F19D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3CC169-409D-43C3-8241-1C9ADEFE121F}" type="presOf" srcId="{970355C6-2B3E-420D-A962-6979AD309AAB}" destId="{43B03C0D-BFF6-407A-BCE6-6ED1E75C7D78}" srcOrd="0" destOrd="0" presId="urn:microsoft.com/office/officeart/2005/8/layout/hList6"/>
    <dgm:cxn modelId="{DEBE1DF9-E91B-4F3C-B20A-EA507830CFBC}" type="presOf" srcId="{4A6F4813-3ADA-4E26-AB83-B81816806836}" destId="{B8C35275-534F-4A49-A081-F4235CC1E252}" srcOrd="0" destOrd="0" presId="urn:microsoft.com/office/officeart/2005/8/layout/hList6"/>
    <dgm:cxn modelId="{4EED5D26-9D8F-4C86-9D84-819EE47ADD21}" type="presOf" srcId="{C429B5FB-9594-4959-8A75-D13301B91EED}" destId="{9E08DAC5-EFCD-4EA7-BE11-EF06A41BA825}" srcOrd="0" destOrd="0" presId="urn:microsoft.com/office/officeart/2005/8/layout/hList6"/>
    <dgm:cxn modelId="{86E9881C-ED9D-4108-A5CD-ABB092673DBA}" type="presOf" srcId="{8B963C40-E672-458A-B272-C1F619D82B58}" destId="{9E08DAC5-EFCD-4EA7-BE11-EF06A41BA825}" srcOrd="0" destOrd="2" presId="urn:microsoft.com/office/officeart/2005/8/layout/hList6"/>
    <dgm:cxn modelId="{5171F6E3-ACA6-4800-90B7-3AB84071F079}" type="presOf" srcId="{21781BC0-BD08-4401-AE34-F3B707E6117D}" destId="{43B03C0D-BFF6-407A-BCE6-6ED1E75C7D78}" srcOrd="0" destOrd="2" presId="urn:microsoft.com/office/officeart/2005/8/layout/hList6"/>
    <dgm:cxn modelId="{410D6DEB-888E-49FF-B93D-21BE42454CAF}" srcId="{C429B5FB-9594-4959-8A75-D13301B91EED}" destId="{83A8B2D3-4D96-47C1-8F86-31ADD35CDCE8}" srcOrd="0" destOrd="0" parTransId="{085F5565-C2A4-42EB-9F04-0457BC1B7220}" sibTransId="{267CE28C-076D-48BD-AD24-159DC5F9315B}"/>
    <dgm:cxn modelId="{7045E351-5140-4F45-8410-0DF53995F7C9}" srcId="{4A6F4813-3ADA-4E26-AB83-B81816806836}" destId="{CF434007-BD70-45D7-8CA3-665351ED8965}" srcOrd="0" destOrd="0" parTransId="{3113C263-8E1B-4D3C-A0E6-EFF73962CEFB}" sibTransId="{340AB68B-510F-4A85-8B59-213F2414DC78}"/>
    <dgm:cxn modelId="{A2FA6068-717D-41A4-8A73-59A8398772CF}" type="presOf" srcId="{0D700390-6C7A-4644-BA22-DC49E2B5690A}" destId="{B8C35275-534F-4A49-A081-F4235CC1E252}" srcOrd="0" destOrd="2" presId="urn:microsoft.com/office/officeart/2005/8/layout/hList6"/>
    <dgm:cxn modelId="{E5E4CD33-FDE7-45C9-99C2-0357FBA11BF1}" type="presOf" srcId="{BDD4766C-F560-4DA9-9542-D857396F19DA}" destId="{4CB4BFC0-96DB-46C8-B47F-F29156C17DEC}" srcOrd="0" destOrd="0" presId="urn:microsoft.com/office/officeart/2005/8/layout/hList6"/>
    <dgm:cxn modelId="{07903763-5E7E-4FD7-B62C-5E8AC2FC79C8}" srcId="{A92CCC41-78D7-4682-9860-A2883BC5E4BC}" destId="{1781EF04-00BB-4181-8C17-446F42096476}" srcOrd="1" destOrd="0" parTransId="{A87D80F3-3886-4357-A736-C78EDFA31321}" sibTransId="{39EE00DB-3A86-4B67-B69E-E00BEAA28996}"/>
    <dgm:cxn modelId="{3D22C1B5-CDD6-4241-B236-61E1178D41C9}" srcId="{970355C6-2B3E-420D-A962-6979AD309AAB}" destId="{01167274-1542-451B-8CF3-0CC4F67C4351}" srcOrd="3" destOrd="0" parTransId="{6FEA115E-1D75-4083-9144-321CE151AD51}" sibTransId="{BBC437EC-EF85-4A01-B1D4-133FE71C9772}"/>
    <dgm:cxn modelId="{924222BE-0601-4BE5-8221-5C4EF62FD080}" type="presOf" srcId="{83A8B2D3-4D96-47C1-8F86-31ADD35CDCE8}" destId="{9E08DAC5-EFCD-4EA7-BE11-EF06A41BA825}" srcOrd="0" destOrd="1" presId="urn:microsoft.com/office/officeart/2005/8/layout/hList6"/>
    <dgm:cxn modelId="{AC35F586-A5D1-4D0F-8E35-E2EAAA639B71}" srcId="{1781EF04-00BB-4181-8C17-446F42096476}" destId="{243FD2EA-A6C0-4506-8575-81265E17360E}" srcOrd="0" destOrd="0" parTransId="{48CBD03F-5226-460C-BDBF-EA8ED42F10BE}" sibTransId="{274B1D2F-AA9D-4E64-B66B-FDE863518DC2}"/>
    <dgm:cxn modelId="{B3630D2A-0237-4B17-B1E0-E42F14755EA4}" srcId="{1781EF04-00BB-4181-8C17-446F42096476}" destId="{12B5BFF9-279B-47A7-81B1-CDACC04EAC4F}" srcOrd="2" destOrd="0" parTransId="{011E1BD2-216F-4A5B-905D-A6E986624148}" sibTransId="{758D64E5-60C6-4D2F-9D3F-B140383A6955}"/>
    <dgm:cxn modelId="{B5A81D8B-0A4E-4E40-838A-CFF9352CC70E}" type="presOf" srcId="{0B97B5A0-181E-433D-8B79-A3A1E331BE08}" destId="{094A8805-A0F3-4566-97A6-FDCC77ADA033}" srcOrd="0" destOrd="2" presId="urn:microsoft.com/office/officeart/2005/8/layout/hList6"/>
    <dgm:cxn modelId="{6AA21051-5214-48D5-B09A-B2BC104D90D1}" type="presOf" srcId="{C79CEF01-7D98-4D24-BA7A-DB5F964CB92A}" destId="{B8C35275-534F-4A49-A081-F4235CC1E252}" srcOrd="0" destOrd="3" presId="urn:microsoft.com/office/officeart/2005/8/layout/hList6"/>
    <dgm:cxn modelId="{B0B6B56D-727D-4385-B392-C4B1ACD6B1FB}" srcId="{C429B5FB-9594-4959-8A75-D13301B91EED}" destId="{8B963C40-E672-458A-B272-C1F619D82B58}" srcOrd="1" destOrd="0" parTransId="{2D69DCCF-D917-47D7-92F6-DE5B9507D226}" sibTransId="{81582D77-0430-47CB-BA53-6C16AE0C7556}"/>
    <dgm:cxn modelId="{43E69886-A803-4E46-977E-2E7CDE3B73DB}" srcId="{BDD4766C-F560-4DA9-9542-D857396F19DA}" destId="{B5FDB283-A667-4596-A142-2F786BF3017A}" srcOrd="0" destOrd="0" parTransId="{D20D0800-FD9E-4117-B886-D55A0ACADB70}" sibTransId="{02F3D609-BF59-4B17-B78E-7FC622C483AC}"/>
    <dgm:cxn modelId="{BC04CDFE-44B0-47C6-9844-9294D792C75A}" srcId="{4A6F4813-3ADA-4E26-AB83-B81816806836}" destId="{C79CEF01-7D98-4D24-BA7A-DB5F964CB92A}" srcOrd="2" destOrd="0" parTransId="{7B4222AB-BF63-4A57-A029-4A7F48FC8DD4}" sibTransId="{5ED2470D-CFA9-47EC-9F3B-1D13AEC3B79E}"/>
    <dgm:cxn modelId="{8EC3007F-3C64-4F16-BF5F-379B112EAE05}" type="presOf" srcId="{B5FDB283-A667-4596-A142-2F786BF3017A}" destId="{4CB4BFC0-96DB-46C8-B47F-F29156C17DEC}" srcOrd="0" destOrd="1" presId="urn:microsoft.com/office/officeart/2005/8/layout/hList6"/>
    <dgm:cxn modelId="{E59E41C7-910B-41AB-ABFB-7D983252698D}" type="presOf" srcId="{01167274-1542-451B-8CF3-0CC4F67C4351}" destId="{43B03C0D-BFF6-407A-BCE6-6ED1E75C7D78}" srcOrd="0" destOrd="4" presId="urn:microsoft.com/office/officeart/2005/8/layout/hList6"/>
    <dgm:cxn modelId="{6EE36BA5-2D2C-4E1F-8772-38B7872B4692}" srcId="{C429B5FB-9594-4959-8A75-D13301B91EED}" destId="{693D3C68-1C41-4256-8138-F286D777DED4}" srcOrd="2" destOrd="0" parTransId="{8D9234D4-4857-44AF-BDC6-BBC548F1C912}" sibTransId="{AE65078B-7173-46D5-80A6-349D39733B4D}"/>
    <dgm:cxn modelId="{DD72744E-322D-48F1-B801-17499E30520C}" srcId="{1781EF04-00BB-4181-8C17-446F42096476}" destId="{0B97B5A0-181E-433D-8B79-A3A1E331BE08}" srcOrd="1" destOrd="0" parTransId="{8ACB5352-02FD-4875-8EF5-F340C22DC93D}" sibTransId="{18D34F3C-A1BD-4EA5-95DA-0B7FE45B48C2}"/>
    <dgm:cxn modelId="{05290903-496E-4741-B07E-409514E5F1F0}" type="presOf" srcId="{12B5BFF9-279B-47A7-81B1-CDACC04EAC4F}" destId="{094A8805-A0F3-4566-97A6-FDCC77ADA033}" srcOrd="0" destOrd="3" presId="urn:microsoft.com/office/officeart/2005/8/layout/hList6"/>
    <dgm:cxn modelId="{1AB95437-7182-433C-913F-7343584024C6}" type="presOf" srcId="{CF434007-BD70-45D7-8CA3-665351ED8965}" destId="{B8C35275-534F-4A49-A081-F4235CC1E252}" srcOrd="0" destOrd="1" presId="urn:microsoft.com/office/officeart/2005/8/layout/hList6"/>
    <dgm:cxn modelId="{CC506325-447C-49F8-9000-81165911DD85}" srcId="{A92CCC41-78D7-4682-9860-A2883BC5E4BC}" destId="{C429B5FB-9594-4959-8A75-D13301B91EED}" srcOrd="3" destOrd="0" parTransId="{7E0225AD-53D4-4ED9-87F1-D0E1462D816B}" sibTransId="{B2F49A65-827D-478A-AC0A-D7A481BC20B4}"/>
    <dgm:cxn modelId="{0FF19AA1-5105-492E-B0DB-EE908FBDCAC4}" type="presOf" srcId="{7EC7CB31-850B-4F6A-906B-C971680FDDF1}" destId="{43B03C0D-BFF6-407A-BCE6-6ED1E75C7D78}" srcOrd="0" destOrd="1" presId="urn:microsoft.com/office/officeart/2005/8/layout/hList6"/>
    <dgm:cxn modelId="{F65AD71B-5007-49B5-ADEE-F3B20A802EA1}" srcId="{970355C6-2B3E-420D-A962-6979AD309AAB}" destId="{F6DAEC6F-A4CE-46A4-97D2-A24E7A9AD508}" srcOrd="2" destOrd="0" parTransId="{6EFDB827-25F3-49D1-A204-AC8A63B87FDA}" sibTransId="{87F8AD12-9DED-42B8-9FBB-A07BFA74C2C4}"/>
    <dgm:cxn modelId="{42821AF9-EF0F-4AA3-A382-97A50F38AB71}" srcId="{970355C6-2B3E-420D-A962-6979AD309AAB}" destId="{7EC7CB31-850B-4F6A-906B-C971680FDDF1}" srcOrd="0" destOrd="0" parTransId="{4BCA23EA-545E-4644-A418-3F4CD2982C6D}" sibTransId="{4AA7DB31-9817-41BD-9516-2E86B91B2231}"/>
    <dgm:cxn modelId="{D91E2D18-10E1-4D5D-9391-EBA4F024833E}" srcId="{970355C6-2B3E-420D-A962-6979AD309AAB}" destId="{21781BC0-BD08-4401-AE34-F3B707E6117D}" srcOrd="1" destOrd="0" parTransId="{D0CE1D7F-09F8-48E9-A314-ECCB5B0194EC}" sibTransId="{72468ACB-6AC9-49C3-B1CD-55B983B559C5}"/>
    <dgm:cxn modelId="{9C281B0C-8FD9-409C-BFA5-12E509CD4C7F}" srcId="{A92CCC41-78D7-4682-9860-A2883BC5E4BC}" destId="{970355C6-2B3E-420D-A962-6979AD309AAB}" srcOrd="2" destOrd="0" parTransId="{81B87D6C-7E1A-433B-A210-C14E16B40616}" sibTransId="{EECAC0EF-C30A-4D0D-9DE6-D21FDFDF4E00}"/>
    <dgm:cxn modelId="{88EC029F-F94B-43BF-A4B3-D2B029805575}" srcId="{A92CCC41-78D7-4682-9860-A2883BC5E4BC}" destId="{4A6F4813-3ADA-4E26-AB83-B81816806836}" srcOrd="0" destOrd="0" parTransId="{FA396802-C1B5-4BFB-8E6F-9086D894E012}" sibTransId="{5197778B-A134-433F-9D8E-24CCFFC13A7D}"/>
    <dgm:cxn modelId="{92125501-17F1-4B54-B003-6CBE4764952A}" type="presOf" srcId="{1781EF04-00BB-4181-8C17-446F42096476}" destId="{094A8805-A0F3-4566-97A6-FDCC77ADA033}" srcOrd="0" destOrd="0" presId="urn:microsoft.com/office/officeart/2005/8/layout/hList6"/>
    <dgm:cxn modelId="{7A8F814E-332D-4758-BFF3-04D1E699F9DC}" srcId="{A92CCC41-78D7-4682-9860-A2883BC5E4BC}" destId="{BDD4766C-F560-4DA9-9542-D857396F19DA}" srcOrd="4" destOrd="0" parTransId="{5989DDB1-F0E3-48FA-B719-93F8755F4941}" sibTransId="{D39DD6B0-0684-4FF7-B041-2AC07883B9F6}"/>
    <dgm:cxn modelId="{33E215A7-1793-45DE-AAA3-48EB6CB81518}" type="presOf" srcId="{243FD2EA-A6C0-4506-8575-81265E17360E}" destId="{094A8805-A0F3-4566-97A6-FDCC77ADA033}" srcOrd="0" destOrd="1" presId="urn:microsoft.com/office/officeart/2005/8/layout/hList6"/>
    <dgm:cxn modelId="{9172DC39-8B7A-413E-B88F-C3AB674F7287}" srcId="{4A6F4813-3ADA-4E26-AB83-B81816806836}" destId="{0D700390-6C7A-4644-BA22-DC49E2B5690A}" srcOrd="1" destOrd="0" parTransId="{5E816D29-EA2B-474D-AF92-DEAD829C01CF}" sibTransId="{75323CE9-436B-4751-8426-5900D4BB23EF}"/>
    <dgm:cxn modelId="{FCB07BD8-42C9-42A7-AAD5-7553335F3644}" type="presOf" srcId="{693D3C68-1C41-4256-8138-F286D777DED4}" destId="{9E08DAC5-EFCD-4EA7-BE11-EF06A41BA825}" srcOrd="0" destOrd="3" presId="urn:microsoft.com/office/officeart/2005/8/layout/hList6"/>
    <dgm:cxn modelId="{266AFF4D-5AEC-418C-AA72-AAE7ABCC5BA6}" type="presOf" srcId="{A92CCC41-78D7-4682-9860-A2883BC5E4BC}" destId="{4F213AC8-F98C-4CE5-A14F-82AE10DEBF10}" srcOrd="0" destOrd="0" presId="urn:microsoft.com/office/officeart/2005/8/layout/hList6"/>
    <dgm:cxn modelId="{0FDB390C-30A4-4B15-AC24-FBDCA3406B4E}" type="presOf" srcId="{F6DAEC6F-A4CE-46A4-97D2-A24E7A9AD508}" destId="{43B03C0D-BFF6-407A-BCE6-6ED1E75C7D78}" srcOrd="0" destOrd="3" presId="urn:microsoft.com/office/officeart/2005/8/layout/hList6"/>
    <dgm:cxn modelId="{ECBF0103-45CB-4E94-AB49-2A91ED747A1A}" type="presParOf" srcId="{4F213AC8-F98C-4CE5-A14F-82AE10DEBF10}" destId="{B8C35275-534F-4A49-A081-F4235CC1E252}" srcOrd="0" destOrd="0" presId="urn:microsoft.com/office/officeart/2005/8/layout/hList6"/>
    <dgm:cxn modelId="{F0989335-0E40-479E-B840-390D7D0FA1B4}" type="presParOf" srcId="{4F213AC8-F98C-4CE5-A14F-82AE10DEBF10}" destId="{B2B6E410-42CC-422D-AFB6-636690DDA03D}" srcOrd="1" destOrd="0" presId="urn:microsoft.com/office/officeart/2005/8/layout/hList6"/>
    <dgm:cxn modelId="{4FF134D0-04AF-4DF7-93CA-778AEF6BD260}" type="presParOf" srcId="{4F213AC8-F98C-4CE5-A14F-82AE10DEBF10}" destId="{094A8805-A0F3-4566-97A6-FDCC77ADA033}" srcOrd="2" destOrd="0" presId="urn:microsoft.com/office/officeart/2005/8/layout/hList6"/>
    <dgm:cxn modelId="{BCDBE58D-E5EC-411E-A6E1-6DBCF0B285F3}" type="presParOf" srcId="{4F213AC8-F98C-4CE5-A14F-82AE10DEBF10}" destId="{3AD528D7-C7A9-4419-A6FF-3DB2B01A2533}" srcOrd="3" destOrd="0" presId="urn:microsoft.com/office/officeart/2005/8/layout/hList6"/>
    <dgm:cxn modelId="{969C2E43-B39E-43EA-93E2-639549C942B8}" type="presParOf" srcId="{4F213AC8-F98C-4CE5-A14F-82AE10DEBF10}" destId="{43B03C0D-BFF6-407A-BCE6-6ED1E75C7D78}" srcOrd="4" destOrd="0" presId="urn:microsoft.com/office/officeart/2005/8/layout/hList6"/>
    <dgm:cxn modelId="{98A8D268-6065-4B0D-8729-44FBFBF50D59}" type="presParOf" srcId="{4F213AC8-F98C-4CE5-A14F-82AE10DEBF10}" destId="{53264552-DF87-48BA-8E11-57ED0B82A647}" srcOrd="5" destOrd="0" presId="urn:microsoft.com/office/officeart/2005/8/layout/hList6"/>
    <dgm:cxn modelId="{9551CCE4-BBBA-49E7-A143-3E8119808C02}" type="presParOf" srcId="{4F213AC8-F98C-4CE5-A14F-82AE10DEBF10}" destId="{9E08DAC5-EFCD-4EA7-BE11-EF06A41BA825}" srcOrd="6" destOrd="0" presId="urn:microsoft.com/office/officeart/2005/8/layout/hList6"/>
    <dgm:cxn modelId="{F066480C-AC64-4D53-A986-00E304884DC0}" type="presParOf" srcId="{4F213AC8-F98C-4CE5-A14F-82AE10DEBF10}" destId="{8F9679D9-59FE-4FF4-874C-AB115BAFDF1B}" srcOrd="7" destOrd="0" presId="urn:microsoft.com/office/officeart/2005/8/layout/hList6"/>
    <dgm:cxn modelId="{B7F58BB7-81A7-4322-8E6C-13BE4EBE22B6}" type="presParOf" srcId="{4F213AC8-F98C-4CE5-A14F-82AE10DEBF10}" destId="{4CB4BFC0-96DB-46C8-B47F-F29156C17DEC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2CCC41-78D7-4682-9860-A2883BC5E4B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A6F4813-3ADA-4E26-AB83-B81816806836}">
      <dgm:prSet/>
      <dgm:spPr/>
      <dgm:t>
        <a:bodyPr/>
        <a:lstStyle/>
        <a:p>
          <a:pPr rtl="0"/>
          <a:r>
            <a:rPr lang="en-US" b="1" dirty="0" smtClean="0"/>
            <a:t>Integration and Prioritization</a:t>
          </a:r>
          <a:endParaRPr lang="en-US" dirty="0"/>
        </a:p>
      </dgm:t>
    </dgm:pt>
    <dgm:pt modelId="{FA396802-C1B5-4BFB-8E6F-9086D894E012}" type="parTrans" cxnId="{88EC029F-F94B-43BF-A4B3-D2B029805575}">
      <dgm:prSet/>
      <dgm:spPr/>
      <dgm:t>
        <a:bodyPr/>
        <a:lstStyle/>
        <a:p>
          <a:endParaRPr lang="en-US"/>
        </a:p>
      </dgm:t>
    </dgm:pt>
    <dgm:pt modelId="{5197778B-A134-433F-9D8E-24CCFFC13A7D}" type="sibTrans" cxnId="{88EC029F-F94B-43BF-A4B3-D2B029805575}">
      <dgm:prSet/>
      <dgm:spPr/>
      <dgm:t>
        <a:bodyPr/>
        <a:lstStyle/>
        <a:p>
          <a:endParaRPr lang="en-US"/>
        </a:p>
      </dgm:t>
    </dgm:pt>
    <dgm:pt modelId="{CF434007-BD70-45D7-8CA3-665351ED8965}">
      <dgm:prSet/>
      <dgm:spPr/>
      <dgm:t>
        <a:bodyPr/>
        <a:lstStyle/>
        <a:p>
          <a:pPr rtl="0"/>
          <a:r>
            <a:rPr lang="en-US" b="1" i="0" dirty="0" smtClean="0">
              <a:solidFill>
                <a:srgbClr val="FF0000"/>
              </a:solidFill>
            </a:rPr>
            <a:t>Shifting culture and ways of thinking about resource management, results, outputs, and outcomes</a:t>
          </a:r>
          <a:endParaRPr lang="en-US" b="1" dirty="0">
            <a:solidFill>
              <a:srgbClr val="FF0000"/>
            </a:solidFill>
          </a:endParaRPr>
        </a:p>
      </dgm:t>
    </dgm:pt>
    <dgm:pt modelId="{3113C263-8E1B-4D3C-A0E6-EFF73962CEFB}" type="parTrans" cxnId="{7045E351-5140-4F45-8410-0DF53995F7C9}">
      <dgm:prSet/>
      <dgm:spPr/>
      <dgm:t>
        <a:bodyPr/>
        <a:lstStyle/>
        <a:p>
          <a:endParaRPr lang="en-US"/>
        </a:p>
      </dgm:t>
    </dgm:pt>
    <dgm:pt modelId="{340AB68B-510F-4A85-8B59-213F2414DC78}" type="sibTrans" cxnId="{7045E351-5140-4F45-8410-0DF53995F7C9}">
      <dgm:prSet/>
      <dgm:spPr/>
      <dgm:t>
        <a:bodyPr/>
        <a:lstStyle/>
        <a:p>
          <a:endParaRPr lang="en-US"/>
        </a:p>
      </dgm:t>
    </dgm:pt>
    <dgm:pt modelId="{C429B5FB-9594-4959-8A75-D13301B91EED}">
      <dgm:prSet/>
      <dgm:spPr/>
      <dgm:t>
        <a:bodyPr/>
        <a:lstStyle/>
        <a:p>
          <a:pPr rtl="0"/>
          <a:r>
            <a:rPr lang="en-US" b="1" dirty="0" smtClean="0"/>
            <a:t>Communication</a:t>
          </a:r>
        </a:p>
      </dgm:t>
    </dgm:pt>
    <dgm:pt modelId="{7E0225AD-53D4-4ED9-87F1-D0E1462D816B}" type="parTrans" cxnId="{CC506325-447C-49F8-9000-81165911DD85}">
      <dgm:prSet/>
      <dgm:spPr/>
      <dgm:t>
        <a:bodyPr/>
        <a:lstStyle/>
        <a:p>
          <a:endParaRPr lang="en-US"/>
        </a:p>
      </dgm:t>
    </dgm:pt>
    <dgm:pt modelId="{B2F49A65-827D-478A-AC0A-D7A481BC20B4}" type="sibTrans" cxnId="{CC506325-447C-49F8-9000-81165911DD85}">
      <dgm:prSet/>
      <dgm:spPr/>
      <dgm:t>
        <a:bodyPr/>
        <a:lstStyle/>
        <a:p>
          <a:endParaRPr lang="en-US"/>
        </a:p>
      </dgm:t>
    </dgm:pt>
    <dgm:pt modelId="{B5FDB283-A667-4596-A142-2F786BF3017A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Translating “Ecosystem Services” to something digestible.</a:t>
          </a:r>
        </a:p>
      </dgm:t>
    </dgm:pt>
    <dgm:pt modelId="{D20D0800-FD9E-4117-B886-D55A0ACADB70}" type="parTrans" cxnId="{43E69886-A803-4E46-977E-2E7CDE3B73DB}">
      <dgm:prSet/>
      <dgm:spPr/>
      <dgm:t>
        <a:bodyPr/>
        <a:lstStyle/>
        <a:p>
          <a:endParaRPr lang="en-US"/>
        </a:p>
      </dgm:t>
    </dgm:pt>
    <dgm:pt modelId="{02F3D609-BF59-4B17-B78E-7FC622C483AC}" type="sibTrans" cxnId="{43E69886-A803-4E46-977E-2E7CDE3B73DB}">
      <dgm:prSet/>
      <dgm:spPr/>
      <dgm:t>
        <a:bodyPr/>
        <a:lstStyle/>
        <a:p>
          <a:endParaRPr lang="en-US"/>
        </a:p>
      </dgm:t>
    </dgm:pt>
    <dgm:pt modelId="{243FD2EA-A6C0-4506-8575-81265E17360E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How are ecosystem services measured at different scales? </a:t>
          </a:r>
          <a:r>
            <a:rPr lang="en-US" b="1" dirty="0" smtClean="0">
              <a:solidFill>
                <a:srgbClr val="FF0000"/>
              </a:solidFill>
            </a:rPr>
            <a:t>Outputs to Outcomes.</a:t>
          </a:r>
          <a:endParaRPr lang="en-US" b="1" dirty="0">
            <a:solidFill>
              <a:srgbClr val="FF0000"/>
            </a:solidFill>
          </a:endParaRPr>
        </a:p>
      </dgm:t>
    </dgm:pt>
    <dgm:pt modelId="{48CBD03F-5226-460C-BDBF-EA8ED42F10BE}" type="parTrans" cxnId="{AC35F586-A5D1-4D0F-8E35-E2EAAA639B71}">
      <dgm:prSet/>
      <dgm:spPr/>
      <dgm:t>
        <a:bodyPr/>
        <a:lstStyle/>
        <a:p>
          <a:endParaRPr lang="en-US"/>
        </a:p>
      </dgm:t>
    </dgm:pt>
    <dgm:pt modelId="{274B1D2F-AA9D-4E64-B66B-FDE863518DC2}" type="sibTrans" cxnId="{AC35F586-A5D1-4D0F-8E35-E2EAAA639B71}">
      <dgm:prSet/>
      <dgm:spPr/>
      <dgm:t>
        <a:bodyPr/>
        <a:lstStyle/>
        <a:p>
          <a:endParaRPr lang="en-US"/>
        </a:p>
      </dgm:t>
    </dgm:pt>
    <dgm:pt modelId="{1781EF04-00BB-4181-8C17-446F42096476}">
      <dgm:prSet/>
      <dgm:spPr/>
      <dgm:t>
        <a:bodyPr/>
        <a:lstStyle/>
        <a:p>
          <a:pPr rtl="0"/>
          <a:r>
            <a:rPr lang="en-US" b="1" dirty="0" smtClean="0"/>
            <a:t>Standardization, Measuring, and Monitoring</a:t>
          </a:r>
          <a:endParaRPr lang="en-US" b="1" dirty="0"/>
        </a:p>
      </dgm:t>
    </dgm:pt>
    <dgm:pt modelId="{A87D80F3-3886-4357-A736-C78EDFA31321}" type="parTrans" cxnId="{07903763-5E7E-4FD7-B62C-5E8AC2FC79C8}">
      <dgm:prSet/>
      <dgm:spPr/>
      <dgm:t>
        <a:bodyPr/>
        <a:lstStyle/>
        <a:p>
          <a:endParaRPr lang="en-US"/>
        </a:p>
      </dgm:t>
    </dgm:pt>
    <dgm:pt modelId="{39EE00DB-3A86-4B67-B69E-E00BEAA28996}" type="sibTrans" cxnId="{07903763-5E7E-4FD7-B62C-5E8AC2FC79C8}">
      <dgm:prSet/>
      <dgm:spPr/>
      <dgm:t>
        <a:bodyPr/>
        <a:lstStyle/>
        <a:p>
          <a:endParaRPr lang="en-US"/>
        </a:p>
      </dgm:t>
    </dgm:pt>
    <dgm:pt modelId="{21C82F01-30A3-4DC4-8177-C0BF384584E4}">
      <dgm:prSet/>
      <dgm:spPr/>
      <dgm:t>
        <a:bodyPr/>
        <a:lstStyle/>
        <a:p>
          <a:pPr rtl="0"/>
          <a:r>
            <a:rPr lang="en-US" b="0" dirty="0" smtClean="0"/>
            <a:t>What is important for region, forest, and project? To whom?</a:t>
          </a:r>
          <a:endParaRPr lang="en-US" b="0" dirty="0"/>
        </a:p>
      </dgm:t>
    </dgm:pt>
    <dgm:pt modelId="{E1C0BBD7-871B-4FFE-944A-707CEA3E5042}" type="parTrans" cxnId="{A6EC1AA6-8C0C-4B45-A540-354C027F0906}">
      <dgm:prSet/>
      <dgm:spPr/>
      <dgm:t>
        <a:bodyPr/>
        <a:lstStyle/>
        <a:p>
          <a:endParaRPr lang="en-US"/>
        </a:p>
      </dgm:t>
    </dgm:pt>
    <dgm:pt modelId="{F5C3EF8F-789A-4F13-A8BB-0713D4AE70AF}" type="sibTrans" cxnId="{A6EC1AA6-8C0C-4B45-A540-354C027F0906}">
      <dgm:prSet/>
      <dgm:spPr/>
      <dgm:t>
        <a:bodyPr/>
        <a:lstStyle/>
        <a:p>
          <a:endParaRPr lang="en-US"/>
        </a:p>
      </dgm:t>
    </dgm:pt>
    <dgm:pt modelId="{A5781CAE-B6D8-487D-9D6A-7E699AE9326B}">
      <dgm:prSet/>
      <dgm:spPr/>
      <dgm:t>
        <a:bodyPr/>
        <a:lstStyle/>
        <a:p>
          <a:pPr rtl="0"/>
          <a:r>
            <a:rPr lang="en-US" b="0" dirty="0" smtClean="0">
              <a:solidFill>
                <a:schemeClr val="tx1"/>
              </a:solidFill>
            </a:rPr>
            <a:t>How to reconcile different tools, programs and landscapes in CA?</a:t>
          </a:r>
          <a:endParaRPr lang="en-US" b="0" dirty="0">
            <a:solidFill>
              <a:schemeClr val="tx1"/>
            </a:solidFill>
          </a:endParaRPr>
        </a:p>
      </dgm:t>
    </dgm:pt>
    <dgm:pt modelId="{8A5880D8-354C-4C15-A286-99AFFEE003EC}" type="parTrans" cxnId="{E1BAB1C6-D247-4D5B-B3F1-3F344E2B9575}">
      <dgm:prSet/>
      <dgm:spPr/>
      <dgm:t>
        <a:bodyPr/>
        <a:lstStyle/>
        <a:p>
          <a:endParaRPr lang="en-US"/>
        </a:p>
      </dgm:t>
    </dgm:pt>
    <dgm:pt modelId="{DDDF43E1-2707-47F9-8C53-3619316952E0}" type="sibTrans" cxnId="{E1BAB1C6-D247-4D5B-B3F1-3F344E2B9575}">
      <dgm:prSet/>
      <dgm:spPr/>
      <dgm:t>
        <a:bodyPr/>
        <a:lstStyle/>
        <a:p>
          <a:endParaRPr lang="en-US"/>
        </a:p>
      </dgm:t>
    </dgm:pt>
    <dgm:pt modelId="{B79B62F9-481E-4F05-BFEC-B5F3C9D995B2}">
      <dgm:prSet/>
      <dgm:spPr/>
      <dgm:t>
        <a:bodyPr/>
        <a:lstStyle/>
        <a:p>
          <a:pPr rtl="0"/>
          <a:r>
            <a:rPr lang="en-US" b="0" dirty="0" smtClean="0"/>
            <a:t>How to define who to connect with on what, and when?</a:t>
          </a:r>
        </a:p>
      </dgm:t>
    </dgm:pt>
    <dgm:pt modelId="{F74170E8-BF4F-4AEA-BFF7-797D4FE89076}" type="parTrans" cxnId="{24503151-DD42-46C5-A4D5-4E221560272B}">
      <dgm:prSet/>
      <dgm:spPr/>
      <dgm:t>
        <a:bodyPr/>
        <a:lstStyle/>
        <a:p>
          <a:endParaRPr lang="en-US"/>
        </a:p>
      </dgm:t>
    </dgm:pt>
    <dgm:pt modelId="{74A54F8F-BA6F-4F79-832D-3F96CC75881E}" type="sibTrans" cxnId="{24503151-DD42-46C5-A4D5-4E221560272B}">
      <dgm:prSet/>
      <dgm:spPr/>
      <dgm:t>
        <a:bodyPr/>
        <a:lstStyle/>
        <a:p>
          <a:endParaRPr lang="en-US"/>
        </a:p>
      </dgm:t>
    </dgm:pt>
    <dgm:pt modelId="{9155E318-7CF2-4E7B-B082-53A5F1B7656B}">
      <dgm:prSet/>
      <dgm:spPr/>
      <dgm:t>
        <a:bodyPr/>
        <a:lstStyle/>
        <a:p>
          <a:pPr rtl="0"/>
          <a:r>
            <a:rPr lang="en-US" dirty="0" smtClean="0"/>
            <a:t>What existing data can be used and/or compiled?</a:t>
          </a:r>
          <a:endParaRPr lang="en-US" dirty="0"/>
        </a:p>
      </dgm:t>
    </dgm:pt>
    <dgm:pt modelId="{F4A9C3EA-CCEF-4232-BD2A-DDF54189161C}" type="parTrans" cxnId="{EF6F876D-F85C-46DD-818A-FAA0C6413610}">
      <dgm:prSet/>
      <dgm:spPr/>
      <dgm:t>
        <a:bodyPr/>
        <a:lstStyle/>
        <a:p>
          <a:endParaRPr lang="en-US"/>
        </a:p>
      </dgm:t>
    </dgm:pt>
    <dgm:pt modelId="{3B20C31D-7B2E-4053-A21E-505351423E4C}" type="sibTrans" cxnId="{EF6F876D-F85C-46DD-818A-FAA0C6413610}">
      <dgm:prSet/>
      <dgm:spPr/>
      <dgm:t>
        <a:bodyPr/>
        <a:lstStyle/>
        <a:p>
          <a:endParaRPr lang="en-US"/>
        </a:p>
      </dgm:t>
    </dgm:pt>
    <dgm:pt modelId="{640F18AC-C5DE-4FED-B24C-93205C0F0D50}">
      <dgm:prSet/>
      <dgm:spPr/>
      <dgm:t>
        <a:bodyPr/>
        <a:lstStyle/>
        <a:p>
          <a:pPr rtl="0"/>
          <a:r>
            <a:rPr lang="en-US" b="0" dirty="0" smtClean="0"/>
            <a:t>How to connect to people and communities without adding extra data collection and onerous reporting?</a:t>
          </a:r>
        </a:p>
      </dgm:t>
    </dgm:pt>
    <dgm:pt modelId="{3C1284E5-7636-4DE1-A81B-199E38986B9E}" type="parTrans" cxnId="{E83D183F-E2D5-4833-9B00-EE238B06102C}">
      <dgm:prSet/>
      <dgm:spPr/>
      <dgm:t>
        <a:bodyPr/>
        <a:lstStyle/>
        <a:p>
          <a:endParaRPr lang="en-US"/>
        </a:p>
      </dgm:t>
    </dgm:pt>
    <dgm:pt modelId="{710F4D71-196F-4AF9-9FC6-0D04AC8CAD23}" type="sibTrans" cxnId="{E83D183F-E2D5-4833-9B00-EE238B06102C}">
      <dgm:prSet/>
      <dgm:spPr/>
      <dgm:t>
        <a:bodyPr/>
        <a:lstStyle/>
        <a:p>
          <a:endParaRPr lang="en-US"/>
        </a:p>
      </dgm:t>
    </dgm:pt>
    <dgm:pt modelId="{2D320F15-4CA1-4CCD-BE59-E6C2439ED22D}">
      <dgm:prSet/>
      <dgm:spPr/>
      <dgm:t>
        <a:bodyPr/>
        <a:lstStyle/>
        <a:p>
          <a:pPr rtl="0"/>
          <a:r>
            <a:rPr lang="en-US" b="1" dirty="0" smtClean="0"/>
            <a:t>Implementation</a:t>
          </a:r>
        </a:p>
      </dgm:t>
    </dgm:pt>
    <dgm:pt modelId="{8A4B436C-F252-4DA4-92A1-8EB82E49553B}" type="parTrans" cxnId="{55D5BA84-612E-49F1-8974-63BD4DA8A8C2}">
      <dgm:prSet/>
      <dgm:spPr/>
      <dgm:t>
        <a:bodyPr/>
        <a:lstStyle/>
        <a:p>
          <a:endParaRPr lang="en-US"/>
        </a:p>
      </dgm:t>
    </dgm:pt>
    <dgm:pt modelId="{F65351BC-5B33-4B40-9256-809A36170F8D}" type="sibTrans" cxnId="{55D5BA84-612E-49F1-8974-63BD4DA8A8C2}">
      <dgm:prSet/>
      <dgm:spPr/>
      <dgm:t>
        <a:bodyPr/>
        <a:lstStyle/>
        <a:p>
          <a:endParaRPr lang="en-US"/>
        </a:p>
      </dgm:t>
    </dgm:pt>
    <dgm:pt modelId="{18EAAA63-C896-4797-A2C7-2E50E7C20BC8}">
      <dgm:prSet/>
      <dgm:spPr/>
      <dgm:t>
        <a:bodyPr/>
        <a:lstStyle/>
        <a:p>
          <a:pPr rtl="0"/>
          <a:r>
            <a:rPr lang="en-US" b="0" dirty="0" smtClean="0"/>
            <a:t>How to scale? Across ownerships?</a:t>
          </a:r>
        </a:p>
      </dgm:t>
    </dgm:pt>
    <dgm:pt modelId="{65479C58-2EA3-4F92-BBCC-7520A81C2CEC}" type="parTrans" cxnId="{B65535DB-4926-4504-9845-D32B21B829DA}">
      <dgm:prSet/>
      <dgm:spPr/>
      <dgm:t>
        <a:bodyPr/>
        <a:lstStyle/>
        <a:p>
          <a:endParaRPr lang="en-US"/>
        </a:p>
      </dgm:t>
    </dgm:pt>
    <dgm:pt modelId="{D35C6E57-06F6-4733-8D74-EC3667ED31AA}" type="sibTrans" cxnId="{B65535DB-4926-4504-9845-D32B21B829DA}">
      <dgm:prSet/>
      <dgm:spPr/>
      <dgm:t>
        <a:bodyPr/>
        <a:lstStyle/>
        <a:p>
          <a:endParaRPr lang="en-US"/>
        </a:p>
      </dgm:t>
    </dgm:pt>
    <dgm:pt modelId="{BFCCA031-7068-4272-A683-915DE2A8AAC1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FS cannot trade/sell carbon credits</a:t>
          </a:r>
        </a:p>
      </dgm:t>
    </dgm:pt>
    <dgm:pt modelId="{F8842BE4-A345-4E39-96B9-0B109FF448DB}" type="parTrans" cxnId="{8C075DE2-D229-4564-B834-C5F1E8CA1ADB}">
      <dgm:prSet/>
      <dgm:spPr/>
      <dgm:t>
        <a:bodyPr/>
        <a:lstStyle/>
        <a:p>
          <a:endParaRPr lang="en-US"/>
        </a:p>
      </dgm:t>
    </dgm:pt>
    <dgm:pt modelId="{E8ECA514-F9EC-4C9C-9539-5DAD3C494CCA}" type="sibTrans" cxnId="{8C075DE2-D229-4564-B834-C5F1E8CA1ADB}">
      <dgm:prSet/>
      <dgm:spPr/>
      <dgm:t>
        <a:bodyPr/>
        <a:lstStyle/>
        <a:p>
          <a:endParaRPr lang="en-US"/>
        </a:p>
      </dgm:t>
    </dgm:pt>
    <dgm:pt modelId="{E986AAC6-09FD-4636-830B-497BAB4A0B6D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Capacity (financial and human) constraints</a:t>
          </a:r>
        </a:p>
      </dgm:t>
    </dgm:pt>
    <dgm:pt modelId="{C89BE30F-8329-489C-9901-53F4B8E07C48}" type="parTrans" cxnId="{405A2058-9EDB-4890-88D4-4C7F6106B3A3}">
      <dgm:prSet/>
      <dgm:spPr/>
      <dgm:t>
        <a:bodyPr/>
        <a:lstStyle/>
        <a:p>
          <a:endParaRPr lang="en-US"/>
        </a:p>
      </dgm:t>
    </dgm:pt>
    <dgm:pt modelId="{E0352B7D-FB12-4593-BCCA-10E4E428A9E9}" type="sibTrans" cxnId="{405A2058-9EDB-4890-88D4-4C7F6106B3A3}">
      <dgm:prSet/>
      <dgm:spPr/>
      <dgm:t>
        <a:bodyPr/>
        <a:lstStyle/>
        <a:p>
          <a:endParaRPr lang="en-US"/>
        </a:p>
      </dgm:t>
    </dgm:pt>
    <dgm:pt modelId="{191BD6EE-F008-4D6C-B909-FA27001885A4}">
      <dgm:prSet/>
      <dgm:spPr/>
      <dgm:t>
        <a:bodyPr/>
        <a:lstStyle/>
        <a:p>
          <a:pPr rtl="0"/>
          <a:r>
            <a:rPr lang="en-US" b="0" dirty="0" smtClean="0"/>
            <a:t>Balancing Criteria</a:t>
          </a:r>
          <a:endParaRPr lang="en-US" b="0" dirty="0"/>
        </a:p>
      </dgm:t>
    </dgm:pt>
    <dgm:pt modelId="{414AC6B6-F985-487B-A0FF-242D0B2F6601}" type="parTrans" cxnId="{6568E293-9106-426D-9EA4-834896954B8F}">
      <dgm:prSet/>
      <dgm:spPr/>
      <dgm:t>
        <a:bodyPr/>
        <a:lstStyle/>
        <a:p>
          <a:endParaRPr lang="en-US"/>
        </a:p>
      </dgm:t>
    </dgm:pt>
    <dgm:pt modelId="{4D54F2F9-6EFA-48CF-A339-7483AEC020E0}" type="sibTrans" cxnId="{6568E293-9106-426D-9EA4-834896954B8F}">
      <dgm:prSet/>
      <dgm:spPr/>
      <dgm:t>
        <a:bodyPr/>
        <a:lstStyle/>
        <a:p>
          <a:endParaRPr lang="en-US"/>
        </a:p>
      </dgm:t>
    </dgm:pt>
    <dgm:pt modelId="{32942278-A185-4498-89A5-A30337D9FAFE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Permanence</a:t>
          </a:r>
        </a:p>
      </dgm:t>
    </dgm:pt>
    <dgm:pt modelId="{DBF300CB-65BC-4C20-9F60-1AB7CB52B7FA}" type="parTrans" cxnId="{5A0F6B96-4371-416D-99DE-EA0C217B05BF}">
      <dgm:prSet/>
      <dgm:spPr/>
      <dgm:t>
        <a:bodyPr/>
        <a:lstStyle/>
        <a:p>
          <a:endParaRPr lang="en-US"/>
        </a:p>
      </dgm:t>
    </dgm:pt>
    <dgm:pt modelId="{329503A8-AD93-4727-B3A2-F52E3F6471F7}" type="sibTrans" cxnId="{5A0F6B96-4371-416D-99DE-EA0C217B05BF}">
      <dgm:prSet/>
      <dgm:spPr/>
      <dgm:t>
        <a:bodyPr/>
        <a:lstStyle/>
        <a:p>
          <a:endParaRPr lang="en-US"/>
        </a:p>
      </dgm:t>
    </dgm:pt>
    <dgm:pt modelId="{B9CD8F57-90CA-4803-A0E5-1309C8105CA0}" type="pres">
      <dgm:prSet presAssocID="{A92CCC41-78D7-4682-9860-A2883BC5E4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AD9363-A06D-4C20-8335-DE3F357868B9}" type="pres">
      <dgm:prSet presAssocID="{4A6F4813-3ADA-4E26-AB83-B8181680683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51D5B-1342-4197-A936-6F6F1DD7F14B}" type="pres">
      <dgm:prSet presAssocID="{4A6F4813-3ADA-4E26-AB83-B81816806836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F4C32-C32E-41F6-A10F-B9B3D34DD2C9}" type="pres">
      <dgm:prSet presAssocID="{1781EF04-00BB-4181-8C17-446F4209647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DD8AA-E6D6-4745-866B-2348A43DA23D}" type="pres">
      <dgm:prSet presAssocID="{1781EF04-00BB-4181-8C17-446F42096476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84559-AFB9-4F9D-B6D9-ECBF64BEE8E8}" type="pres">
      <dgm:prSet presAssocID="{C429B5FB-9594-4959-8A75-D13301B91EE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9FF52-B31B-4A18-BB0F-29FC2706220B}" type="pres">
      <dgm:prSet presAssocID="{C429B5FB-9594-4959-8A75-D13301B91EED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FFAD3A-0982-42B5-8518-E91CCADCFFC7}" type="pres">
      <dgm:prSet presAssocID="{2D320F15-4CA1-4CCD-BE59-E6C2439ED22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CE7C5B-CA77-4B7C-A468-A3D569EF48E1}" type="pres">
      <dgm:prSet presAssocID="{2D320F15-4CA1-4CCD-BE59-E6C2439ED22D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35F586-A5D1-4D0F-8E35-E2EAAA639B71}" srcId="{1781EF04-00BB-4181-8C17-446F42096476}" destId="{243FD2EA-A6C0-4506-8575-81265E17360E}" srcOrd="0" destOrd="0" parTransId="{48CBD03F-5226-460C-BDBF-EA8ED42F10BE}" sibTransId="{274B1D2F-AA9D-4E64-B66B-FDE863518DC2}"/>
    <dgm:cxn modelId="{ABD02A08-0FD2-4A22-8855-92B8BA0F0848}" type="presOf" srcId="{32942278-A185-4498-89A5-A30337D9FAFE}" destId="{E5CE7C5B-CA77-4B7C-A468-A3D569EF48E1}" srcOrd="0" destOrd="3" presId="urn:microsoft.com/office/officeart/2005/8/layout/vList2"/>
    <dgm:cxn modelId="{7045E351-5140-4F45-8410-0DF53995F7C9}" srcId="{4A6F4813-3ADA-4E26-AB83-B81816806836}" destId="{CF434007-BD70-45D7-8CA3-665351ED8965}" srcOrd="0" destOrd="0" parTransId="{3113C263-8E1B-4D3C-A0E6-EFF73962CEFB}" sibTransId="{340AB68B-510F-4A85-8B59-213F2414DC78}"/>
    <dgm:cxn modelId="{5A0F6B96-4371-416D-99DE-EA0C217B05BF}" srcId="{2D320F15-4CA1-4CCD-BE59-E6C2439ED22D}" destId="{32942278-A185-4498-89A5-A30337D9FAFE}" srcOrd="3" destOrd="0" parTransId="{DBF300CB-65BC-4C20-9F60-1AB7CB52B7FA}" sibTransId="{329503A8-AD93-4727-B3A2-F52E3F6471F7}"/>
    <dgm:cxn modelId="{E9D9A765-17DF-48ED-ABDA-52D78D41D0F9}" type="presOf" srcId="{21C82F01-30A3-4DC4-8177-C0BF384584E4}" destId="{FCB51D5B-1342-4197-A936-6F6F1DD7F14B}" srcOrd="0" destOrd="1" presId="urn:microsoft.com/office/officeart/2005/8/layout/vList2"/>
    <dgm:cxn modelId="{8C075DE2-D229-4564-B834-C5F1E8CA1ADB}" srcId="{2D320F15-4CA1-4CCD-BE59-E6C2439ED22D}" destId="{BFCCA031-7068-4272-A683-915DE2A8AAC1}" srcOrd="0" destOrd="0" parTransId="{F8842BE4-A345-4E39-96B9-0B109FF448DB}" sibTransId="{E8ECA514-F9EC-4C9C-9539-5DAD3C494CCA}"/>
    <dgm:cxn modelId="{F33D552E-7DD9-4263-8BC4-06D0CF473FBC}" type="presOf" srcId="{1781EF04-00BB-4181-8C17-446F42096476}" destId="{728F4C32-C32E-41F6-A10F-B9B3D34DD2C9}" srcOrd="0" destOrd="0" presId="urn:microsoft.com/office/officeart/2005/8/layout/vList2"/>
    <dgm:cxn modelId="{EF6F876D-F85C-46DD-818A-FAA0C6413610}" srcId="{1781EF04-00BB-4181-8C17-446F42096476}" destId="{9155E318-7CF2-4E7B-B082-53A5F1B7656B}" srcOrd="2" destOrd="0" parTransId="{F4A9C3EA-CCEF-4232-BD2A-DDF54189161C}" sibTransId="{3B20C31D-7B2E-4053-A21E-505351423E4C}"/>
    <dgm:cxn modelId="{AB67BEE1-BFC5-4D6F-B167-BF828896AAE7}" type="presOf" srcId="{4A6F4813-3ADA-4E26-AB83-B81816806836}" destId="{1BAD9363-A06D-4C20-8335-DE3F357868B9}" srcOrd="0" destOrd="0" presId="urn:microsoft.com/office/officeart/2005/8/layout/vList2"/>
    <dgm:cxn modelId="{ECFB9A77-7276-4BDF-9C19-21CC7D4E2909}" type="presOf" srcId="{191BD6EE-F008-4D6C-B909-FA27001885A4}" destId="{FCB51D5B-1342-4197-A936-6F6F1DD7F14B}" srcOrd="0" destOrd="2" presId="urn:microsoft.com/office/officeart/2005/8/layout/vList2"/>
    <dgm:cxn modelId="{5ECC976A-0380-42A7-B65D-1376A0AE531C}" type="presOf" srcId="{BFCCA031-7068-4272-A683-915DE2A8AAC1}" destId="{E5CE7C5B-CA77-4B7C-A468-A3D569EF48E1}" srcOrd="0" destOrd="0" presId="urn:microsoft.com/office/officeart/2005/8/layout/vList2"/>
    <dgm:cxn modelId="{43E69886-A803-4E46-977E-2E7CDE3B73DB}" srcId="{C429B5FB-9594-4959-8A75-D13301B91EED}" destId="{B5FDB283-A667-4596-A142-2F786BF3017A}" srcOrd="0" destOrd="0" parTransId="{D20D0800-FD9E-4117-B886-D55A0ACADB70}" sibTransId="{02F3D609-BF59-4B17-B78E-7FC622C483AC}"/>
    <dgm:cxn modelId="{B65535DB-4926-4504-9845-D32B21B829DA}" srcId="{2D320F15-4CA1-4CCD-BE59-E6C2439ED22D}" destId="{18EAAA63-C896-4797-A2C7-2E50E7C20BC8}" srcOrd="2" destOrd="0" parTransId="{65479C58-2EA3-4F92-BBCC-7520A81C2CEC}" sibTransId="{D35C6E57-06F6-4733-8D74-EC3667ED31AA}"/>
    <dgm:cxn modelId="{38B839AF-A695-4F3C-8D9C-9140FED32A1E}" type="presOf" srcId="{243FD2EA-A6C0-4506-8575-81265E17360E}" destId="{4DDDD8AA-E6D6-4745-866B-2348A43DA23D}" srcOrd="0" destOrd="0" presId="urn:microsoft.com/office/officeart/2005/8/layout/vList2"/>
    <dgm:cxn modelId="{07903763-5E7E-4FD7-B62C-5E8AC2FC79C8}" srcId="{A92CCC41-78D7-4682-9860-A2883BC5E4BC}" destId="{1781EF04-00BB-4181-8C17-446F42096476}" srcOrd="1" destOrd="0" parTransId="{A87D80F3-3886-4357-A736-C78EDFA31321}" sibTransId="{39EE00DB-3A86-4B67-B69E-E00BEAA28996}"/>
    <dgm:cxn modelId="{CC506325-447C-49F8-9000-81165911DD85}" srcId="{A92CCC41-78D7-4682-9860-A2883BC5E4BC}" destId="{C429B5FB-9594-4959-8A75-D13301B91EED}" srcOrd="2" destOrd="0" parTransId="{7E0225AD-53D4-4ED9-87F1-D0E1462D816B}" sibTransId="{B2F49A65-827D-478A-AC0A-D7A481BC20B4}"/>
    <dgm:cxn modelId="{E83D183F-E2D5-4833-9B00-EE238B06102C}" srcId="{C429B5FB-9594-4959-8A75-D13301B91EED}" destId="{640F18AC-C5DE-4FED-B24C-93205C0F0D50}" srcOrd="1" destOrd="0" parTransId="{3C1284E5-7636-4DE1-A81B-199E38986B9E}" sibTransId="{710F4D71-196F-4AF9-9FC6-0D04AC8CAD23}"/>
    <dgm:cxn modelId="{45C2C412-BB1A-44B9-AED7-3C00B84F5EBD}" type="presOf" srcId="{C429B5FB-9594-4959-8A75-D13301B91EED}" destId="{D4B84559-AFB9-4F9D-B6D9-ECBF64BEE8E8}" srcOrd="0" destOrd="0" presId="urn:microsoft.com/office/officeart/2005/8/layout/vList2"/>
    <dgm:cxn modelId="{88EC029F-F94B-43BF-A4B3-D2B029805575}" srcId="{A92CCC41-78D7-4682-9860-A2883BC5E4BC}" destId="{4A6F4813-3ADA-4E26-AB83-B81816806836}" srcOrd="0" destOrd="0" parTransId="{FA396802-C1B5-4BFB-8E6F-9086D894E012}" sibTransId="{5197778B-A134-433F-9D8E-24CCFFC13A7D}"/>
    <dgm:cxn modelId="{2A8AA713-5FBE-454A-B235-FF09F38CA73B}" type="presOf" srcId="{2D320F15-4CA1-4CCD-BE59-E6C2439ED22D}" destId="{ADFFAD3A-0982-42B5-8518-E91CCADCFFC7}" srcOrd="0" destOrd="0" presId="urn:microsoft.com/office/officeart/2005/8/layout/vList2"/>
    <dgm:cxn modelId="{24503151-DD42-46C5-A4D5-4E221560272B}" srcId="{C429B5FB-9594-4959-8A75-D13301B91EED}" destId="{B79B62F9-481E-4F05-BFEC-B5F3C9D995B2}" srcOrd="2" destOrd="0" parTransId="{F74170E8-BF4F-4AEA-BFF7-797D4FE89076}" sibTransId="{74A54F8F-BA6F-4F79-832D-3F96CC75881E}"/>
    <dgm:cxn modelId="{DF62BC1F-02A9-4C61-BFD3-C098E647C08C}" type="presOf" srcId="{B5FDB283-A667-4596-A142-2F786BF3017A}" destId="{09C9FF52-B31B-4A18-BB0F-29FC2706220B}" srcOrd="0" destOrd="0" presId="urn:microsoft.com/office/officeart/2005/8/layout/vList2"/>
    <dgm:cxn modelId="{62F82B49-6C7E-4DD7-BBFE-568EBEFDE2E0}" type="presOf" srcId="{640F18AC-C5DE-4FED-B24C-93205C0F0D50}" destId="{09C9FF52-B31B-4A18-BB0F-29FC2706220B}" srcOrd="0" destOrd="1" presId="urn:microsoft.com/office/officeart/2005/8/layout/vList2"/>
    <dgm:cxn modelId="{677DBBD1-725F-45EA-AD7F-DFF012278884}" type="presOf" srcId="{9155E318-7CF2-4E7B-B082-53A5F1B7656B}" destId="{4DDDD8AA-E6D6-4745-866B-2348A43DA23D}" srcOrd="0" destOrd="2" presId="urn:microsoft.com/office/officeart/2005/8/layout/vList2"/>
    <dgm:cxn modelId="{E1BAB1C6-D247-4D5B-B3F1-3F344E2B9575}" srcId="{1781EF04-00BB-4181-8C17-446F42096476}" destId="{A5781CAE-B6D8-487D-9D6A-7E699AE9326B}" srcOrd="1" destOrd="0" parTransId="{8A5880D8-354C-4C15-A286-99AFFEE003EC}" sibTransId="{DDDF43E1-2707-47F9-8C53-3619316952E0}"/>
    <dgm:cxn modelId="{A6EC1AA6-8C0C-4B45-A540-354C027F0906}" srcId="{4A6F4813-3ADA-4E26-AB83-B81816806836}" destId="{21C82F01-30A3-4DC4-8177-C0BF384584E4}" srcOrd="1" destOrd="0" parTransId="{E1C0BBD7-871B-4FFE-944A-707CEA3E5042}" sibTransId="{F5C3EF8F-789A-4F13-A8BB-0713D4AE70AF}"/>
    <dgm:cxn modelId="{0E04A244-102F-4AB0-A7FD-C5253A3279F7}" type="presOf" srcId="{B79B62F9-481E-4F05-BFEC-B5F3C9D995B2}" destId="{09C9FF52-B31B-4A18-BB0F-29FC2706220B}" srcOrd="0" destOrd="2" presId="urn:microsoft.com/office/officeart/2005/8/layout/vList2"/>
    <dgm:cxn modelId="{F605CE36-F632-4143-AAAC-C3FCFFE20B1F}" type="presOf" srcId="{CF434007-BD70-45D7-8CA3-665351ED8965}" destId="{FCB51D5B-1342-4197-A936-6F6F1DD7F14B}" srcOrd="0" destOrd="0" presId="urn:microsoft.com/office/officeart/2005/8/layout/vList2"/>
    <dgm:cxn modelId="{405A2058-9EDB-4890-88D4-4C7F6106B3A3}" srcId="{2D320F15-4CA1-4CCD-BE59-E6C2439ED22D}" destId="{E986AAC6-09FD-4636-830B-497BAB4A0B6D}" srcOrd="1" destOrd="0" parTransId="{C89BE30F-8329-489C-9901-53F4B8E07C48}" sibTransId="{E0352B7D-FB12-4593-BCCA-10E4E428A9E9}"/>
    <dgm:cxn modelId="{71E145E1-A8C3-4FB8-AA38-545915EB0731}" type="presOf" srcId="{A5781CAE-B6D8-487D-9D6A-7E699AE9326B}" destId="{4DDDD8AA-E6D6-4745-866B-2348A43DA23D}" srcOrd="0" destOrd="1" presId="urn:microsoft.com/office/officeart/2005/8/layout/vList2"/>
    <dgm:cxn modelId="{F6CA8B0B-BAB9-488E-B402-029ED53F77D7}" type="presOf" srcId="{A92CCC41-78D7-4682-9860-A2883BC5E4BC}" destId="{B9CD8F57-90CA-4803-A0E5-1309C8105CA0}" srcOrd="0" destOrd="0" presId="urn:microsoft.com/office/officeart/2005/8/layout/vList2"/>
    <dgm:cxn modelId="{6568E293-9106-426D-9EA4-834896954B8F}" srcId="{4A6F4813-3ADA-4E26-AB83-B81816806836}" destId="{191BD6EE-F008-4D6C-B909-FA27001885A4}" srcOrd="2" destOrd="0" parTransId="{414AC6B6-F985-487B-A0FF-242D0B2F6601}" sibTransId="{4D54F2F9-6EFA-48CF-A339-7483AEC020E0}"/>
    <dgm:cxn modelId="{D8972EE2-3870-4690-A5E6-817588E4396C}" type="presOf" srcId="{18EAAA63-C896-4797-A2C7-2E50E7C20BC8}" destId="{E5CE7C5B-CA77-4B7C-A468-A3D569EF48E1}" srcOrd="0" destOrd="2" presId="urn:microsoft.com/office/officeart/2005/8/layout/vList2"/>
    <dgm:cxn modelId="{2045D8D7-EEE2-48F9-918D-FCED3CD3D2C8}" type="presOf" srcId="{E986AAC6-09FD-4636-830B-497BAB4A0B6D}" destId="{E5CE7C5B-CA77-4B7C-A468-A3D569EF48E1}" srcOrd="0" destOrd="1" presId="urn:microsoft.com/office/officeart/2005/8/layout/vList2"/>
    <dgm:cxn modelId="{55D5BA84-612E-49F1-8974-63BD4DA8A8C2}" srcId="{A92CCC41-78D7-4682-9860-A2883BC5E4BC}" destId="{2D320F15-4CA1-4CCD-BE59-E6C2439ED22D}" srcOrd="3" destOrd="0" parTransId="{8A4B436C-F252-4DA4-92A1-8EB82E49553B}" sibTransId="{F65351BC-5B33-4B40-9256-809A36170F8D}"/>
    <dgm:cxn modelId="{EA1EBC9F-152E-4FDA-A682-CDD426E970EC}" type="presParOf" srcId="{B9CD8F57-90CA-4803-A0E5-1309C8105CA0}" destId="{1BAD9363-A06D-4C20-8335-DE3F357868B9}" srcOrd="0" destOrd="0" presId="urn:microsoft.com/office/officeart/2005/8/layout/vList2"/>
    <dgm:cxn modelId="{CC2DB927-FD4B-4C3D-A9FD-6A5EEDC1B7D9}" type="presParOf" srcId="{B9CD8F57-90CA-4803-A0E5-1309C8105CA0}" destId="{FCB51D5B-1342-4197-A936-6F6F1DD7F14B}" srcOrd="1" destOrd="0" presId="urn:microsoft.com/office/officeart/2005/8/layout/vList2"/>
    <dgm:cxn modelId="{8C4C9A28-4DF6-4A42-A8B5-F347CE4EF5AC}" type="presParOf" srcId="{B9CD8F57-90CA-4803-A0E5-1309C8105CA0}" destId="{728F4C32-C32E-41F6-A10F-B9B3D34DD2C9}" srcOrd="2" destOrd="0" presId="urn:microsoft.com/office/officeart/2005/8/layout/vList2"/>
    <dgm:cxn modelId="{04AACCC3-958F-4C45-B23B-11744CA09508}" type="presParOf" srcId="{B9CD8F57-90CA-4803-A0E5-1309C8105CA0}" destId="{4DDDD8AA-E6D6-4745-866B-2348A43DA23D}" srcOrd="3" destOrd="0" presId="urn:microsoft.com/office/officeart/2005/8/layout/vList2"/>
    <dgm:cxn modelId="{D5086E2C-47FF-4AF9-8AFB-91AA2D1A87DF}" type="presParOf" srcId="{B9CD8F57-90CA-4803-A0E5-1309C8105CA0}" destId="{D4B84559-AFB9-4F9D-B6D9-ECBF64BEE8E8}" srcOrd="4" destOrd="0" presId="urn:microsoft.com/office/officeart/2005/8/layout/vList2"/>
    <dgm:cxn modelId="{6A5B8ED4-3071-42CA-A1E5-0D2920005ADC}" type="presParOf" srcId="{B9CD8F57-90CA-4803-A0E5-1309C8105CA0}" destId="{09C9FF52-B31B-4A18-BB0F-29FC2706220B}" srcOrd="5" destOrd="0" presId="urn:microsoft.com/office/officeart/2005/8/layout/vList2"/>
    <dgm:cxn modelId="{6E3F737E-A4B4-4FF9-86BE-C6B129505F64}" type="presParOf" srcId="{B9CD8F57-90CA-4803-A0E5-1309C8105CA0}" destId="{ADFFAD3A-0982-42B5-8518-E91CCADCFFC7}" srcOrd="6" destOrd="0" presId="urn:microsoft.com/office/officeart/2005/8/layout/vList2"/>
    <dgm:cxn modelId="{2FCAF72B-913F-4BD1-AC54-BD97E8315E11}" type="presParOf" srcId="{B9CD8F57-90CA-4803-A0E5-1309C8105CA0}" destId="{E5CE7C5B-CA77-4B7C-A468-A3D569EF48E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2CCC41-78D7-4682-9860-A2883BC5E4BC}" type="doc">
      <dgm:prSet loTypeId="urn:microsoft.com/office/officeart/2005/8/layout/h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A6F4813-3ADA-4E26-AB83-B81816806836}">
      <dgm:prSet/>
      <dgm:spPr/>
      <dgm:t>
        <a:bodyPr/>
        <a:lstStyle/>
        <a:p>
          <a:pPr rtl="0"/>
          <a:r>
            <a:rPr lang="en-US" b="1" dirty="0" smtClean="0"/>
            <a:t>Forest Plan Revision</a:t>
          </a:r>
          <a:endParaRPr lang="en-US" dirty="0"/>
        </a:p>
      </dgm:t>
    </dgm:pt>
    <dgm:pt modelId="{FA396802-C1B5-4BFB-8E6F-9086D894E012}" type="parTrans" cxnId="{88EC029F-F94B-43BF-A4B3-D2B029805575}">
      <dgm:prSet/>
      <dgm:spPr/>
      <dgm:t>
        <a:bodyPr/>
        <a:lstStyle/>
        <a:p>
          <a:endParaRPr lang="en-US"/>
        </a:p>
      </dgm:t>
    </dgm:pt>
    <dgm:pt modelId="{5197778B-A134-433F-9D8E-24CCFFC13A7D}" type="sibTrans" cxnId="{88EC029F-F94B-43BF-A4B3-D2B029805575}">
      <dgm:prSet/>
      <dgm:spPr/>
      <dgm:t>
        <a:bodyPr/>
        <a:lstStyle/>
        <a:p>
          <a:endParaRPr lang="en-US"/>
        </a:p>
      </dgm:t>
    </dgm:pt>
    <dgm:pt modelId="{CF434007-BD70-45D7-8CA3-665351ED8965}">
      <dgm:prSet/>
      <dgm:spPr/>
      <dgm:t>
        <a:bodyPr/>
        <a:lstStyle/>
        <a:p>
          <a:pPr rtl="0"/>
          <a:r>
            <a:rPr lang="en-US" b="0" i="0" dirty="0" smtClean="0"/>
            <a:t>How to identify Key Ecosystem Services in </a:t>
          </a:r>
          <a:r>
            <a:rPr lang="en-US" b="0" i="0" smtClean="0"/>
            <a:t>plan </a:t>
          </a:r>
          <a:r>
            <a:rPr lang="en-US" b="0" i="0" smtClean="0"/>
            <a:t>assessments (NWFP)</a:t>
          </a:r>
          <a:endParaRPr lang="en-US" b="0" dirty="0"/>
        </a:p>
      </dgm:t>
    </dgm:pt>
    <dgm:pt modelId="{3113C263-8E1B-4D3C-A0E6-EFF73962CEFB}" type="parTrans" cxnId="{7045E351-5140-4F45-8410-0DF53995F7C9}">
      <dgm:prSet/>
      <dgm:spPr/>
      <dgm:t>
        <a:bodyPr/>
        <a:lstStyle/>
        <a:p>
          <a:endParaRPr lang="en-US"/>
        </a:p>
      </dgm:t>
    </dgm:pt>
    <dgm:pt modelId="{340AB68B-510F-4A85-8B59-213F2414DC78}" type="sibTrans" cxnId="{7045E351-5140-4F45-8410-0DF53995F7C9}">
      <dgm:prSet/>
      <dgm:spPr/>
      <dgm:t>
        <a:bodyPr/>
        <a:lstStyle/>
        <a:p>
          <a:endParaRPr lang="en-US"/>
        </a:p>
      </dgm:t>
    </dgm:pt>
    <dgm:pt modelId="{970355C6-2B3E-420D-A962-6979AD309AAB}">
      <dgm:prSet/>
      <dgm:spPr/>
      <dgm:t>
        <a:bodyPr/>
        <a:lstStyle/>
        <a:p>
          <a:pPr rtl="0"/>
          <a:r>
            <a:rPr lang="en-US" b="1" dirty="0" smtClean="0"/>
            <a:t>Measuring and Monitoring - Research</a:t>
          </a:r>
          <a:endParaRPr lang="en-US" dirty="0"/>
        </a:p>
      </dgm:t>
    </dgm:pt>
    <dgm:pt modelId="{81B87D6C-7E1A-433B-A210-C14E16B40616}" type="parTrans" cxnId="{9C281B0C-8FD9-409C-BFA5-12E509CD4C7F}">
      <dgm:prSet/>
      <dgm:spPr/>
      <dgm:t>
        <a:bodyPr/>
        <a:lstStyle/>
        <a:p>
          <a:endParaRPr lang="en-US"/>
        </a:p>
      </dgm:t>
    </dgm:pt>
    <dgm:pt modelId="{EECAC0EF-C30A-4D0D-9DE6-D21FDFDF4E00}" type="sibTrans" cxnId="{9C281B0C-8FD9-409C-BFA5-12E509CD4C7F}">
      <dgm:prSet/>
      <dgm:spPr/>
      <dgm:t>
        <a:bodyPr/>
        <a:lstStyle/>
        <a:p>
          <a:endParaRPr lang="en-US"/>
        </a:p>
      </dgm:t>
    </dgm:pt>
    <dgm:pt modelId="{7EC7CB31-850B-4F6A-906B-C971680FDDF1}">
      <dgm:prSet/>
      <dgm:spPr/>
      <dgm:t>
        <a:bodyPr/>
        <a:lstStyle/>
        <a:p>
          <a:pPr rtl="0"/>
          <a:r>
            <a:rPr lang="en-US" dirty="0" smtClean="0"/>
            <a:t>Quantification methodologies (</a:t>
          </a:r>
          <a:r>
            <a:rPr lang="en-US" dirty="0" err="1" smtClean="0"/>
            <a:t>Mokelumne</a:t>
          </a:r>
          <a:r>
            <a:rPr lang="en-US" dirty="0" smtClean="0"/>
            <a:t>, Carbon baselines, FIA)</a:t>
          </a:r>
          <a:endParaRPr lang="en-US" dirty="0"/>
        </a:p>
      </dgm:t>
    </dgm:pt>
    <dgm:pt modelId="{4BCA23EA-545E-4644-A418-3F4CD2982C6D}" type="parTrans" cxnId="{42821AF9-EF0F-4AA3-A382-97A50F38AB71}">
      <dgm:prSet/>
      <dgm:spPr/>
      <dgm:t>
        <a:bodyPr/>
        <a:lstStyle/>
        <a:p>
          <a:endParaRPr lang="en-US"/>
        </a:p>
      </dgm:t>
    </dgm:pt>
    <dgm:pt modelId="{4AA7DB31-9817-41BD-9516-2E86B91B2231}" type="sibTrans" cxnId="{42821AF9-EF0F-4AA3-A382-97A50F38AB71}">
      <dgm:prSet/>
      <dgm:spPr/>
      <dgm:t>
        <a:bodyPr/>
        <a:lstStyle/>
        <a:p>
          <a:endParaRPr lang="en-US"/>
        </a:p>
      </dgm:t>
    </dgm:pt>
    <dgm:pt modelId="{C429B5FB-9594-4959-8A75-D13301B91EED}">
      <dgm:prSet/>
      <dgm:spPr/>
      <dgm:t>
        <a:bodyPr/>
        <a:lstStyle/>
        <a:p>
          <a:pPr rtl="0"/>
          <a:r>
            <a:rPr lang="en-US" b="1" dirty="0" smtClean="0"/>
            <a:t>Investing and Innovating - Pilot Projects</a:t>
          </a:r>
        </a:p>
      </dgm:t>
    </dgm:pt>
    <dgm:pt modelId="{7E0225AD-53D4-4ED9-87F1-D0E1462D816B}" type="parTrans" cxnId="{CC506325-447C-49F8-9000-81165911DD85}">
      <dgm:prSet/>
      <dgm:spPr/>
      <dgm:t>
        <a:bodyPr/>
        <a:lstStyle/>
        <a:p>
          <a:endParaRPr lang="en-US"/>
        </a:p>
      </dgm:t>
    </dgm:pt>
    <dgm:pt modelId="{B2F49A65-827D-478A-AC0A-D7A481BC20B4}" type="sibTrans" cxnId="{CC506325-447C-49F8-9000-81165911DD85}">
      <dgm:prSet/>
      <dgm:spPr/>
      <dgm:t>
        <a:bodyPr/>
        <a:lstStyle/>
        <a:p>
          <a:endParaRPr lang="en-US"/>
        </a:p>
      </dgm:t>
    </dgm:pt>
    <dgm:pt modelId="{0D700390-6C7A-4644-BA22-DC49E2B5690A}">
      <dgm:prSet/>
      <dgm:spPr/>
      <dgm:t>
        <a:bodyPr/>
        <a:lstStyle/>
        <a:p>
          <a:pPr rtl="0"/>
          <a:r>
            <a:rPr lang="en-US" dirty="0" smtClean="0"/>
            <a:t>Compare effects of alternatives on key services</a:t>
          </a:r>
          <a:endParaRPr lang="en-US" dirty="0"/>
        </a:p>
      </dgm:t>
    </dgm:pt>
    <dgm:pt modelId="{5E816D29-EA2B-474D-AF92-DEAD829C01CF}" type="parTrans" cxnId="{9172DC39-8B7A-413E-B88F-C3AB674F7287}">
      <dgm:prSet/>
      <dgm:spPr/>
      <dgm:t>
        <a:bodyPr/>
        <a:lstStyle/>
        <a:p>
          <a:endParaRPr lang="en-US"/>
        </a:p>
      </dgm:t>
    </dgm:pt>
    <dgm:pt modelId="{75323CE9-436B-4751-8426-5900D4BB23EF}" type="sibTrans" cxnId="{9172DC39-8B7A-413E-B88F-C3AB674F7287}">
      <dgm:prSet/>
      <dgm:spPr/>
      <dgm:t>
        <a:bodyPr/>
        <a:lstStyle/>
        <a:p>
          <a:endParaRPr lang="en-US"/>
        </a:p>
      </dgm:t>
    </dgm:pt>
    <dgm:pt modelId="{B5FDB283-A667-4596-A142-2F786BF3017A}">
      <dgm:prSet/>
      <dgm:spPr/>
      <dgm:t>
        <a:bodyPr/>
        <a:lstStyle/>
        <a:p>
          <a:pPr rtl="0"/>
          <a:r>
            <a:rPr lang="en-US" b="0" dirty="0" smtClean="0"/>
            <a:t>Investment and finance partnerships (private finance, AB 2480, corporate social responsibility)</a:t>
          </a:r>
        </a:p>
      </dgm:t>
    </dgm:pt>
    <dgm:pt modelId="{D20D0800-FD9E-4117-B886-D55A0ACADB70}" type="parTrans" cxnId="{43E69886-A803-4E46-977E-2E7CDE3B73DB}">
      <dgm:prSet/>
      <dgm:spPr/>
      <dgm:t>
        <a:bodyPr/>
        <a:lstStyle/>
        <a:p>
          <a:endParaRPr lang="en-US"/>
        </a:p>
      </dgm:t>
    </dgm:pt>
    <dgm:pt modelId="{02F3D609-BF59-4B17-B78E-7FC622C483AC}" type="sibTrans" cxnId="{43E69886-A803-4E46-977E-2E7CDE3B73DB}">
      <dgm:prSet/>
      <dgm:spPr/>
      <dgm:t>
        <a:bodyPr/>
        <a:lstStyle/>
        <a:p>
          <a:endParaRPr lang="en-US"/>
        </a:p>
      </dgm:t>
    </dgm:pt>
    <dgm:pt modelId="{243FD2EA-A6C0-4506-8575-81265E17360E}">
      <dgm:prSet/>
      <dgm:spPr/>
      <dgm:t>
        <a:bodyPr/>
        <a:lstStyle/>
        <a:p>
          <a:pPr rtl="0"/>
          <a:r>
            <a:rPr lang="en-US" dirty="0" smtClean="0"/>
            <a:t>Working with CA State Agencies (WKRP, CFLRPs, WIP, CA Headwaters, Forest Carbon Plan, Tree Mortality)</a:t>
          </a:r>
          <a:endParaRPr lang="en-US" dirty="0"/>
        </a:p>
      </dgm:t>
    </dgm:pt>
    <dgm:pt modelId="{48CBD03F-5226-460C-BDBF-EA8ED42F10BE}" type="parTrans" cxnId="{AC35F586-A5D1-4D0F-8E35-E2EAAA639B71}">
      <dgm:prSet/>
      <dgm:spPr/>
      <dgm:t>
        <a:bodyPr/>
        <a:lstStyle/>
        <a:p>
          <a:endParaRPr lang="en-US"/>
        </a:p>
      </dgm:t>
    </dgm:pt>
    <dgm:pt modelId="{274B1D2F-AA9D-4E64-B66B-FDE863518DC2}" type="sibTrans" cxnId="{AC35F586-A5D1-4D0F-8E35-E2EAAA639B71}">
      <dgm:prSet/>
      <dgm:spPr/>
      <dgm:t>
        <a:bodyPr/>
        <a:lstStyle/>
        <a:p>
          <a:endParaRPr lang="en-US"/>
        </a:p>
      </dgm:t>
    </dgm:pt>
    <dgm:pt modelId="{7D1AE475-5973-497C-A493-9893ACF93AB2}">
      <dgm:prSet/>
      <dgm:spPr/>
      <dgm:t>
        <a:bodyPr/>
        <a:lstStyle/>
        <a:p>
          <a:pPr rtl="0"/>
          <a:r>
            <a:rPr lang="en-US" dirty="0" smtClean="0"/>
            <a:t>Modeling of future scenarios and benefit outcomes (SoCal study, water)</a:t>
          </a:r>
          <a:endParaRPr lang="en-US" dirty="0"/>
        </a:p>
      </dgm:t>
    </dgm:pt>
    <dgm:pt modelId="{C5932EF6-0F92-408B-944B-083F28F6BC12}" type="parTrans" cxnId="{8B226930-C147-4BCF-845A-F4DD18751A04}">
      <dgm:prSet/>
      <dgm:spPr/>
      <dgm:t>
        <a:bodyPr/>
        <a:lstStyle/>
        <a:p>
          <a:endParaRPr lang="en-US"/>
        </a:p>
      </dgm:t>
    </dgm:pt>
    <dgm:pt modelId="{E2398AFE-B4D9-4D98-90BE-FB41ADAD2610}" type="sibTrans" cxnId="{8B226930-C147-4BCF-845A-F4DD18751A04}">
      <dgm:prSet/>
      <dgm:spPr/>
      <dgm:t>
        <a:bodyPr/>
        <a:lstStyle/>
        <a:p>
          <a:endParaRPr lang="en-US"/>
        </a:p>
      </dgm:t>
    </dgm:pt>
    <dgm:pt modelId="{5C416ED8-A23A-4130-A8D4-0498056C4A01}">
      <dgm:prSet/>
      <dgm:spPr/>
      <dgm:t>
        <a:bodyPr/>
        <a:lstStyle/>
        <a:p>
          <a:pPr rtl="0"/>
          <a:r>
            <a:rPr lang="en-US" b="0" dirty="0" smtClean="0"/>
            <a:t>Environmental markets – Carbon (Voluntary Carbon Protocols, other ecosystem benefit markets, compensatory mitigation scaling, AB 2087)</a:t>
          </a:r>
        </a:p>
      </dgm:t>
    </dgm:pt>
    <dgm:pt modelId="{75AAE41C-AD50-44E0-8178-96F8CB42E203}" type="parTrans" cxnId="{8FCC62FC-A2FE-4E35-9557-56748FE04573}">
      <dgm:prSet/>
      <dgm:spPr/>
      <dgm:t>
        <a:bodyPr/>
        <a:lstStyle/>
        <a:p>
          <a:endParaRPr lang="en-US"/>
        </a:p>
      </dgm:t>
    </dgm:pt>
    <dgm:pt modelId="{F92C1D49-6EBE-41EE-AF85-F227B9D56ADA}" type="sibTrans" cxnId="{8FCC62FC-A2FE-4E35-9557-56748FE04573}">
      <dgm:prSet/>
      <dgm:spPr/>
      <dgm:t>
        <a:bodyPr/>
        <a:lstStyle/>
        <a:p>
          <a:endParaRPr lang="en-US"/>
        </a:p>
      </dgm:t>
    </dgm:pt>
    <dgm:pt modelId="{1781EF04-00BB-4181-8C17-446F42096476}">
      <dgm:prSet/>
      <dgm:spPr/>
      <dgm:t>
        <a:bodyPr/>
        <a:lstStyle/>
        <a:p>
          <a:pPr rtl="0"/>
          <a:r>
            <a:rPr lang="en-US" b="1" dirty="0" smtClean="0"/>
            <a:t>Collaborating – Landscape Perspectives</a:t>
          </a:r>
          <a:endParaRPr lang="en-US" b="1" dirty="0"/>
        </a:p>
      </dgm:t>
    </dgm:pt>
    <dgm:pt modelId="{A87D80F3-3886-4357-A736-C78EDFA31321}" type="parTrans" cxnId="{07903763-5E7E-4FD7-B62C-5E8AC2FC79C8}">
      <dgm:prSet/>
      <dgm:spPr/>
      <dgm:t>
        <a:bodyPr/>
        <a:lstStyle/>
        <a:p>
          <a:endParaRPr lang="en-US"/>
        </a:p>
      </dgm:t>
    </dgm:pt>
    <dgm:pt modelId="{39EE00DB-3A86-4B67-B69E-E00BEAA28996}" type="sibTrans" cxnId="{07903763-5E7E-4FD7-B62C-5E8AC2FC79C8}">
      <dgm:prSet/>
      <dgm:spPr/>
      <dgm:t>
        <a:bodyPr/>
        <a:lstStyle/>
        <a:p>
          <a:endParaRPr lang="en-US"/>
        </a:p>
      </dgm:t>
    </dgm:pt>
    <dgm:pt modelId="{DE8E57AB-9E8B-4132-ADCE-41536DA9953E}">
      <dgm:prSet/>
      <dgm:spPr/>
      <dgm:t>
        <a:bodyPr/>
        <a:lstStyle/>
        <a:p>
          <a:pPr rtl="0"/>
          <a:r>
            <a:rPr lang="en-US" dirty="0" smtClean="0"/>
            <a:t>Valuation of benefits when possible</a:t>
          </a:r>
          <a:endParaRPr lang="en-US" dirty="0"/>
        </a:p>
      </dgm:t>
    </dgm:pt>
    <dgm:pt modelId="{CE4A429B-CD81-4CFE-A204-43ED5DC1E7C1}" type="parTrans" cxnId="{889E91E7-EE29-409C-8EAB-66D6438ED44B}">
      <dgm:prSet/>
      <dgm:spPr/>
      <dgm:t>
        <a:bodyPr/>
        <a:lstStyle/>
        <a:p>
          <a:endParaRPr lang="en-US"/>
        </a:p>
      </dgm:t>
    </dgm:pt>
    <dgm:pt modelId="{22CFB900-8BA1-4765-A1ED-5DB5EC50530E}" type="sibTrans" cxnId="{889E91E7-EE29-409C-8EAB-66D6438ED44B}">
      <dgm:prSet/>
      <dgm:spPr/>
      <dgm:t>
        <a:bodyPr/>
        <a:lstStyle/>
        <a:p>
          <a:endParaRPr lang="en-US"/>
        </a:p>
      </dgm:t>
    </dgm:pt>
    <dgm:pt modelId="{333D6EBD-8F2D-4217-88BE-EC103ABBAA55}">
      <dgm:prSet/>
      <dgm:spPr/>
      <dgm:t>
        <a:bodyPr/>
        <a:lstStyle/>
        <a:p>
          <a:pPr rtl="0"/>
          <a:r>
            <a:rPr lang="en-US" dirty="0" smtClean="0"/>
            <a:t>FS National Ecosystem Services Strategy Team - NESST (cross-deputy)</a:t>
          </a:r>
          <a:endParaRPr lang="en-US" dirty="0"/>
        </a:p>
      </dgm:t>
    </dgm:pt>
    <dgm:pt modelId="{98761149-2263-4DE8-99BF-BD8473F4A263}" type="parTrans" cxnId="{67DA132C-3587-4AA6-AE2D-F64EEDA55C88}">
      <dgm:prSet/>
      <dgm:spPr/>
      <dgm:t>
        <a:bodyPr/>
        <a:lstStyle/>
        <a:p>
          <a:endParaRPr lang="en-US"/>
        </a:p>
      </dgm:t>
    </dgm:pt>
    <dgm:pt modelId="{107FC73E-6F85-4DC8-A0FE-13F709530EFC}" type="sibTrans" cxnId="{67DA132C-3587-4AA6-AE2D-F64EEDA55C88}">
      <dgm:prSet/>
      <dgm:spPr/>
      <dgm:t>
        <a:bodyPr/>
        <a:lstStyle/>
        <a:p>
          <a:endParaRPr lang="en-US"/>
        </a:p>
      </dgm:t>
    </dgm:pt>
    <dgm:pt modelId="{6B925E03-A49D-4F24-882C-C1D5BA5EAA46}">
      <dgm:prSet/>
      <dgm:spPr/>
      <dgm:t>
        <a:bodyPr/>
        <a:lstStyle/>
        <a:p>
          <a:pPr rtl="0"/>
          <a:r>
            <a:rPr lang="en-US" dirty="0" smtClean="0"/>
            <a:t>Engaging new partners – Utilities, Army Corps, </a:t>
          </a:r>
          <a:r>
            <a:rPr lang="en-US" dirty="0" err="1" smtClean="0"/>
            <a:t>CalTrans</a:t>
          </a:r>
          <a:r>
            <a:rPr lang="en-US" dirty="0" smtClean="0"/>
            <a:t>, private sector</a:t>
          </a:r>
          <a:endParaRPr lang="en-US" dirty="0"/>
        </a:p>
      </dgm:t>
    </dgm:pt>
    <dgm:pt modelId="{8CD8E153-1FB5-4259-86AB-99178432100A}" type="parTrans" cxnId="{3E09F192-5E17-4351-8B38-448E32E20F54}">
      <dgm:prSet/>
      <dgm:spPr/>
      <dgm:t>
        <a:bodyPr/>
        <a:lstStyle/>
        <a:p>
          <a:endParaRPr lang="en-US"/>
        </a:p>
      </dgm:t>
    </dgm:pt>
    <dgm:pt modelId="{DE4BE04F-222E-4DFC-A9D0-85B10D09B7CE}" type="sibTrans" cxnId="{3E09F192-5E17-4351-8B38-448E32E20F54}">
      <dgm:prSet/>
      <dgm:spPr/>
      <dgm:t>
        <a:bodyPr/>
        <a:lstStyle/>
        <a:p>
          <a:endParaRPr lang="en-US"/>
        </a:p>
      </dgm:t>
    </dgm:pt>
    <dgm:pt modelId="{B1A4D3B8-045C-4264-BEB7-DA9C8AC2D6E4}">
      <dgm:prSet/>
      <dgm:spPr/>
      <dgm:t>
        <a:bodyPr/>
        <a:lstStyle/>
        <a:p>
          <a:pPr rtl="0"/>
          <a:r>
            <a:rPr lang="en-US" dirty="0" err="1" smtClean="0"/>
            <a:t>Tiering</a:t>
          </a:r>
          <a:r>
            <a:rPr lang="en-US" dirty="0" smtClean="0"/>
            <a:t> of project level to forest plan to regional monitoring</a:t>
          </a:r>
          <a:endParaRPr lang="en-US" dirty="0"/>
        </a:p>
      </dgm:t>
    </dgm:pt>
    <dgm:pt modelId="{A50721B6-AB85-4996-950A-1AC21BCAAE91}" type="parTrans" cxnId="{6522AF96-92B5-40C2-A636-7CA83429793A}">
      <dgm:prSet/>
      <dgm:spPr/>
      <dgm:t>
        <a:bodyPr/>
        <a:lstStyle/>
        <a:p>
          <a:endParaRPr lang="en-US"/>
        </a:p>
      </dgm:t>
    </dgm:pt>
    <dgm:pt modelId="{ADF13C95-038B-4475-B98E-5BF9B1B29B54}" type="sibTrans" cxnId="{6522AF96-92B5-40C2-A636-7CA83429793A}">
      <dgm:prSet/>
      <dgm:spPr/>
      <dgm:t>
        <a:bodyPr/>
        <a:lstStyle/>
        <a:p>
          <a:endParaRPr lang="en-US"/>
        </a:p>
      </dgm:t>
    </dgm:pt>
    <dgm:pt modelId="{C5B4E0B5-41AB-4F5B-A30E-EE7DD182791A}">
      <dgm:prSet/>
      <dgm:spPr/>
      <dgm:t>
        <a:bodyPr/>
        <a:lstStyle/>
        <a:p>
          <a:pPr rtl="0"/>
          <a:r>
            <a:rPr lang="en-US" b="1" dirty="0" smtClean="0">
              <a:solidFill>
                <a:srgbClr val="00B050"/>
              </a:solidFill>
            </a:rPr>
            <a:t>GGRF </a:t>
          </a:r>
          <a:r>
            <a:rPr lang="en-US" b="1" dirty="0" smtClean="0">
              <a:solidFill>
                <a:srgbClr val="00B050"/>
              </a:solidFill>
              <a:sym typeface="Wingdings" panose="05000000000000000000" pitchFamily="2" charset="2"/>
            </a:rPr>
            <a:t> </a:t>
          </a:r>
          <a:r>
            <a:rPr lang="en-US" b="1" dirty="0" smtClean="0">
              <a:solidFill>
                <a:srgbClr val="00B050"/>
              </a:solidFill>
            </a:rPr>
            <a:t>CEQ </a:t>
          </a:r>
          <a:r>
            <a:rPr lang="en-US" b="1" dirty="0" smtClean="0">
              <a:solidFill>
                <a:srgbClr val="00B050"/>
              </a:solidFill>
              <a:sym typeface="Wingdings" panose="05000000000000000000" pitchFamily="2" charset="2"/>
            </a:rPr>
            <a:t> Plan revision  Region 5 Forest Carbon  1504 reports  CA Forest Carbon Plan</a:t>
          </a:r>
          <a:endParaRPr lang="en-US" b="1" dirty="0">
            <a:solidFill>
              <a:srgbClr val="00B050"/>
            </a:solidFill>
          </a:endParaRPr>
        </a:p>
      </dgm:t>
    </dgm:pt>
    <dgm:pt modelId="{831116D7-9772-4D53-B34B-FFC6E626298E}" type="parTrans" cxnId="{B929A61D-3E71-4ACB-B602-E2AE5F44D89D}">
      <dgm:prSet/>
      <dgm:spPr/>
      <dgm:t>
        <a:bodyPr/>
        <a:lstStyle/>
        <a:p>
          <a:endParaRPr lang="en-US"/>
        </a:p>
      </dgm:t>
    </dgm:pt>
    <dgm:pt modelId="{4AF61061-5051-4037-8282-95FC4566C3AB}" type="sibTrans" cxnId="{B929A61D-3E71-4ACB-B602-E2AE5F44D89D}">
      <dgm:prSet/>
      <dgm:spPr/>
      <dgm:t>
        <a:bodyPr/>
        <a:lstStyle/>
        <a:p>
          <a:endParaRPr lang="en-US"/>
        </a:p>
      </dgm:t>
    </dgm:pt>
    <dgm:pt modelId="{979659DD-2369-47A0-84CB-260C463A9AFF}">
      <dgm:prSet/>
      <dgm:spPr/>
      <dgm:t>
        <a:bodyPr/>
        <a:lstStyle/>
        <a:p>
          <a:pPr rtl="0"/>
          <a:r>
            <a:rPr lang="en-US" dirty="0" smtClean="0"/>
            <a:t>Meadows as multi- benefit pilots</a:t>
          </a:r>
          <a:endParaRPr lang="en-US" dirty="0"/>
        </a:p>
      </dgm:t>
    </dgm:pt>
    <dgm:pt modelId="{3F1141FE-7E9E-4D6F-8F77-17474BB338E6}" type="parTrans" cxnId="{95147299-DF3D-48DF-A775-E8EFBBF95417}">
      <dgm:prSet/>
      <dgm:spPr/>
      <dgm:t>
        <a:bodyPr/>
        <a:lstStyle/>
        <a:p>
          <a:endParaRPr lang="en-US"/>
        </a:p>
      </dgm:t>
    </dgm:pt>
    <dgm:pt modelId="{80528890-3866-4F09-A56D-06859F9221D0}" type="sibTrans" cxnId="{95147299-DF3D-48DF-A775-E8EFBBF95417}">
      <dgm:prSet/>
      <dgm:spPr/>
      <dgm:t>
        <a:bodyPr/>
        <a:lstStyle/>
        <a:p>
          <a:endParaRPr lang="en-US"/>
        </a:p>
      </dgm:t>
    </dgm:pt>
    <dgm:pt modelId="{9F7191F2-D116-4EB3-A33A-6426F756996D}" type="pres">
      <dgm:prSet presAssocID="{A92CCC41-78D7-4682-9860-A2883BC5E4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4A640F-CC7B-4610-AA36-00521AAC1084}" type="pres">
      <dgm:prSet presAssocID="{4A6F4813-3ADA-4E26-AB83-B81816806836}" presName="composite" presStyleCnt="0"/>
      <dgm:spPr/>
    </dgm:pt>
    <dgm:pt modelId="{DD7C686E-BB0D-4389-9369-7AA4232CC900}" type="pres">
      <dgm:prSet presAssocID="{4A6F4813-3ADA-4E26-AB83-B8181680683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0F8CD-225F-4E97-B4DD-1667888813A3}" type="pres">
      <dgm:prSet presAssocID="{4A6F4813-3ADA-4E26-AB83-B81816806836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CA85B-53C6-400E-942B-1FDACA1DE64C}" type="pres">
      <dgm:prSet presAssocID="{5197778B-A134-433F-9D8E-24CCFFC13A7D}" presName="space" presStyleCnt="0"/>
      <dgm:spPr/>
    </dgm:pt>
    <dgm:pt modelId="{E4491277-D074-4F17-93EB-4681934A18B2}" type="pres">
      <dgm:prSet presAssocID="{1781EF04-00BB-4181-8C17-446F42096476}" presName="composite" presStyleCnt="0"/>
      <dgm:spPr/>
    </dgm:pt>
    <dgm:pt modelId="{F38DF706-9E3F-4C1D-8FFC-D525C910690B}" type="pres">
      <dgm:prSet presAssocID="{1781EF04-00BB-4181-8C17-446F4209647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FD4E8-841D-4CFF-BCF7-6DCAEF65E338}" type="pres">
      <dgm:prSet presAssocID="{1781EF04-00BB-4181-8C17-446F42096476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D9B2A-6B4E-4260-9E49-CF1DFEE8BE3A}" type="pres">
      <dgm:prSet presAssocID="{39EE00DB-3A86-4B67-B69E-E00BEAA28996}" presName="space" presStyleCnt="0"/>
      <dgm:spPr/>
    </dgm:pt>
    <dgm:pt modelId="{2072EF63-C024-4DCF-B593-8A578CEE724E}" type="pres">
      <dgm:prSet presAssocID="{970355C6-2B3E-420D-A962-6979AD309AAB}" presName="composite" presStyleCnt="0"/>
      <dgm:spPr/>
    </dgm:pt>
    <dgm:pt modelId="{F3A6A16A-330B-4701-9573-9C3615CFB8CC}" type="pres">
      <dgm:prSet presAssocID="{970355C6-2B3E-420D-A962-6979AD309AA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AF88B-4D32-4A0A-A430-88EFBE6753B1}" type="pres">
      <dgm:prSet presAssocID="{970355C6-2B3E-420D-A962-6979AD309AAB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768B2-0E54-405B-B919-409B3117F722}" type="pres">
      <dgm:prSet presAssocID="{EECAC0EF-C30A-4D0D-9DE6-D21FDFDF4E00}" presName="space" presStyleCnt="0"/>
      <dgm:spPr/>
    </dgm:pt>
    <dgm:pt modelId="{D7854C72-7748-488E-8A1D-A83EC3BA0C29}" type="pres">
      <dgm:prSet presAssocID="{C429B5FB-9594-4959-8A75-D13301B91EED}" presName="composite" presStyleCnt="0"/>
      <dgm:spPr/>
    </dgm:pt>
    <dgm:pt modelId="{1206D77D-4D2A-4DE6-AFAB-B36E3453AD04}" type="pres">
      <dgm:prSet presAssocID="{C429B5FB-9594-4959-8A75-D13301B91EE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526C9-4623-427C-B80C-A04721745646}" type="pres">
      <dgm:prSet presAssocID="{C429B5FB-9594-4959-8A75-D13301B91EED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7F9A5B-234D-432F-809E-A4CB2E10F5EB}" type="presOf" srcId="{7EC7CB31-850B-4F6A-906B-C971680FDDF1}" destId="{146AF88B-4D32-4A0A-A430-88EFBE6753B1}" srcOrd="0" destOrd="0" presId="urn:microsoft.com/office/officeart/2005/8/layout/hList1"/>
    <dgm:cxn modelId="{8B226930-C147-4BCF-845A-F4DD18751A04}" srcId="{970355C6-2B3E-420D-A962-6979AD309AAB}" destId="{7D1AE475-5973-497C-A493-9893ACF93AB2}" srcOrd="2" destOrd="0" parTransId="{C5932EF6-0F92-408B-944B-083F28F6BC12}" sibTransId="{E2398AFE-B4D9-4D98-90BE-FB41ADAD2610}"/>
    <dgm:cxn modelId="{6522AF96-92B5-40C2-A636-7CA83429793A}" srcId="{970355C6-2B3E-420D-A962-6979AD309AAB}" destId="{B1A4D3B8-045C-4264-BEB7-DA9C8AC2D6E4}" srcOrd="1" destOrd="0" parTransId="{A50721B6-AB85-4996-950A-1AC21BCAAE91}" sibTransId="{ADF13C95-038B-4475-B98E-5BF9B1B29B54}"/>
    <dgm:cxn modelId="{43E69886-A803-4E46-977E-2E7CDE3B73DB}" srcId="{C429B5FB-9594-4959-8A75-D13301B91EED}" destId="{B5FDB283-A667-4596-A142-2F786BF3017A}" srcOrd="0" destOrd="0" parTransId="{D20D0800-FD9E-4117-B886-D55A0ACADB70}" sibTransId="{02F3D609-BF59-4B17-B78E-7FC622C483AC}"/>
    <dgm:cxn modelId="{E865A0D8-E713-4B12-B844-216E1D1722F3}" type="presOf" srcId="{1781EF04-00BB-4181-8C17-446F42096476}" destId="{F38DF706-9E3F-4C1D-8FFC-D525C910690B}" srcOrd="0" destOrd="0" presId="urn:microsoft.com/office/officeart/2005/8/layout/hList1"/>
    <dgm:cxn modelId="{795F4825-8F14-4C18-87AC-92E63341B35C}" type="presOf" srcId="{243FD2EA-A6C0-4506-8575-81265E17360E}" destId="{7C6FD4E8-841D-4CFF-BCF7-6DCAEF65E338}" srcOrd="0" destOrd="0" presId="urn:microsoft.com/office/officeart/2005/8/layout/hList1"/>
    <dgm:cxn modelId="{42821AF9-EF0F-4AA3-A382-97A50F38AB71}" srcId="{970355C6-2B3E-420D-A962-6979AD309AAB}" destId="{7EC7CB31-850B-4F6A-906B-C971680FDDF1}" srcOrd="0" destOrd="0" parTransId="{4BCA23EA-545E-4644-A418-3F4CD2982C6D}" sibTransId="{4AA7DB31-9817-41BD-9516-2E86B91B2231}"/>
    <dgm:cxn modelId="{7045E351-5140-4F45-8410-0DF53995F7C9}" srcId="{4A6F4813-3ADA-4E26-AB83-B81816806836}" destId="{CF434007-BD70-45D7-8CA3-665351ED8965}" srcOrd="0" destOrd="0" parTransId="{3113C263-8E1B-4D3C-A0E6-EFF73962CEFB}" sibTransId="{340AB68B-510F-4A85-8B59-213F2414DC78}"/>
    <dgm:cxn modelId="{3E09F192-5E17-4351-8B38-448E32E20F54}" srcId="{1781EF04-00BB-4181-8C17-446F42096476}" destId="{6B925E03-A49D-4F24-882C-C1D5BA5EAA46}" srcOrd="2" destOrd="0" parTransId="{8CD8E153-1FB5-4259-86AB-99178432100A}" sibTransId="{DE4BE04F-222E-4DFC-A9D0-85B10D09B7CE}"/>
    <dgm:cxn modelId="{67DA132C-3587-4AA6-AE2D-F64EEDA55C88}" srcId="{1781EF04-00BB-4181-8C17-446F42096476}" destId="{333D6EBD-8F2D-4217-88BE-EC103ABBAA55}" srcOrd="1" destOrd="0" parTransId="{98761149-2263-4DE8-99BF-BD8473F4A263}" sibTransId="{107FC73E-6F85-4DC8-A0FE-13F709530EFC}"/>
    <dgm:cxn modelId="{9628C1AE-1E34-4834-8676-9B7457B4A179}" type="presOf" srcId="{B5FDB283-A667-4596-A142-2F786BF3017A}" destId="{9AD526C9-4623-427C-B80C-A04721745646}" srcOrd="0" destOrd="0" presId="urn:microsoft.com/office/officeart/2005/8/layout/hList1"/>
    <dgm:cxn modelId="{CFF691E2-8DFD-4912-A8AD-40C1925AFCB3}" type="presOf" srcId="{5C416ED8-A23A-4130-A8D4-0498056C4A01}" destId="{9AD526C9-4623-427C-B80C-A04721745646}" srcOrd="0" destOrd="1" presId="urn:microsoft.com/office/officeart/2005/8/layout/hList1"/>
    <dgm:cxn modelId="{CC506325-447C-49F8-9000-81165911DD85}" srcId="{A92CCC41-78D7-4682-9860-A2883BC5E4BC}" destId="{C429B5FB-9594-4959-8A75-D13301B91EED}" srcOrd="3" destOrd="0" parTransId="{7E0225AD-53D4-4ED9-87F1-D0E1462D816B}" sibTransId="{B2F49A65-827D-478A-AC0A-D7A481BC20B4}"/>
    <dgm:cxn modelId="{EF6DD3C8-E32A-469E-8E0E-1C21450C7773}" type="presOf" srcId="{970355C6-2B3E-420D-A962-6979AD309AAB}" destId="{F3A6A16A-330B-4701-9573-9C3615CFB8CC}" srcOrd="0" destOrd="0" presId="urn:microsoft.com/office/officeart/2005/8/layout/hList1"/>
    <dgm:cxn modelId="{B929A61D-3E71-4ACB-B602-E2AE5F44D89D}" srcId="{B1A4D3B8-045C-4264-BEB7-DA9C8AC2D6E4}" destId="{C5B4E0B5-41AB-4F5B-A30E-EE7DD182791A}" srcOrd="0" destOrd="0" parTransId="{831116D7-9772-4D53-B34B-FFC6E626298E}" sibTransId="{4AF61061-5051-4037-8282-95FC4566C3AB}"/>
    <dgm:cxn modelId="{58A7399F-7F7E-4B47-AB22-2C54B0229D11}" type="presOf" srcId="{7D1AE475-5973-497C-A493-9893ACF93AB2}" destId="{146AF88B-4D32-4A0A-A430-88EFBE6753B1}" srcOrd="0" destOrd="3" presId="urn:microsoft.com/office/officeart/2005/8/layout/hList1"/>
    <dgm:cxn modelId="{889E91E7-EE29-409C-8EAB-66D6438ED44B}" srcId="{4A6F4813-3ADA-4E26-AB83-B81816806836}" destId="{DE8E57AB-9E8B-4132-ADCE-41536DA9953E}" srcOrd="2" destOrd="0" parTransId="{CE4A429B-CD81-4CFE-A204-43ED5DC1E7C1}" sibTransId="{22CFB900-8BA1-4765-A1ED-5DB5EC50530E}"/>
    <dgm:cxn modelId="{FCCC39B1-89F3-481D-88CA-2C4CC7D58EC5}" type="presOf" srcId="{CF434007-BD70-45D7-8CA3-665351ED8965}" destId="{B3C0F8CD-225F-4E97-B4DD-1667888813A3}" srcOrd="0" destOrd="0" presId="urn:microsoft.com/office/officeart/2005/8/layout/hList1"/>
    <dgm:cxn modelId="{8FCC62FC-A2FE-4E35-9557-56748FE04573}" srcId="{C429B5FB-9594-4959-8A75-D13301B91EED}" destId="{5C416ED8-A23A-4130-A8D4-0498056C4A01}" srcOrd="1" destOrd="0" parTransId="{75AAE41C-AD50-44E0-8178-96F8CB42E203}" sibTransId="{F92C1D49-6EBE-41EE-AF85-F227B9D56ADA}"/>
    <dgm:cxn modelId="{07903763-5E7E-4FD7-B62C-5E8AC2FC79C8}" srcId="{A92CCC41-78D7-4682-9860-A2883BC5E4BC}" destId="{1781EF04-00BB-4181-8C17-446F42096476}" srcOrd="1" destOrd="0" parTransId="{A87D80F3-3886-4357-A736-C78EDFA31321}" sibTransId="{39EE00DB-3A86-4B67-B69E-E00BEAA28996}"/>
    <dgm:cxn modelId="{88E63BE6-51ED-4B96-AB71-45E7B00D9A9D}" type="presOf" srcId="{333D6EBD-8F2D-4217-88BE-EC103ABBAA55}" destId="{7C6FD4E8-841D-4CFF-BCF7-6DCAEF65E338}" srcOrd="0" destOrd="1" presId="urn:microsoft.com/office/officeart/2005/8/layout/hList1"/>
    <dgm:cxn modelId="{8182E3C4-6AC8-412A-B6AA-C92883EB3248}" type="presOf" srcId="{6B925E03-A49D-4F24-882C-C1D5BA5EAA46}" destId="{7C6FD4E8-841D-4CFF-BCF7-6DCAEF65E338}" srcOrd="0" destOrd="2" presId="urn:microsoft.com/office/officeart/2005/8/layout/hList1"/>
    <dgm:cxn modelId="{A4B034A1-395B-44C8-AF4B-871DA1FE5DCE}" type="presOf" srcId="{DE8E57AB-9E8B-4132-ADCE-41536DA9953E}" destId="{B3C0F8CD-225F-4E97-B4DD-1667888813A3}" srcOrd="0" destOrd="2" presId="urn:microsoft.com/office/officeart/2005/8/layout/hList1"/>
    <dgm:cxn modelId="{88EC029F-F94B-43BF-A4B3-D2B029805575}" srcId="{A92CCC41-78D7-4682-9860-A2883BC5E4BC}" destId="{4A6F4813-3ADA-4E26-AB83-B81816806836}" srcOrd="0" destOrd="0" parTransId="{FA396802-C1B5-4BFB-8E6F-9086D894E012}" sibTransId="{5197778B-A134-433F-9D8E-24CCFFC13A7D}"/>
    <dgm:cxn modelId="{18F07D95-EF33-4355-9083-FBE26FB97E00}" type="presOf" srcId="{B1A4D3B8-045C-4264-BEB7-DA9C8AC2D6E4}" destId="{146AF88B-4D32-4A0A-A430-88EFBE6753B1}" srcOrd="0" destOrd="1" presId="urn:microsoft.com/office/officeart/2005/8/layout/hList1"/>
    <dgm:cxn modelId="{A2189089-6EF5-415B-B65D-566363219E6B}" type="presOf" srcId="{C429B5FB-9594-4959-8A75-D13301B91EED}" destId="{1206D77D-4D2A-4DE6-AFAB-B36E3453AD04}" srcOrd="0" destOrd="0" presId="urn:microsoft.com/office/officeart/2005/8/layout/hList1"/>
    <dgm:cxn modelId="{6F1B211A-5C18-4A89-9E98-14C12612E95C}" type="presOf" srcId="{4A6F4813-3ADA-4E26-AB83-B81816806836}" destId="{DD7C686E-BB0D-4389-9369-7AA4232CC900}" srcOrd="0" destOrd="0" presId="urn:microsoft.com/office/officeart/2005/8/layout/hList1"/>
    <dgm:cxn modelId="{9172DC39-8B7A-413E-B88F-C3AB674F7287}" srcId="{4A6F4813-3ADA-4E26-AB83-B81816806836}" destId="{0D700390-6C7A-4644-BA22-DC49E2B5690A}" srcOrd="1" destOrd="0" parTransId="{5E816D29-EA2B-474D-AF92-DEAD829C01CF}" sibTransId="{75323CE9-436B-4751-8426-5900D4BB23EF}"/>
    <dgm:cxn modelId="{8B7BE7FC-CE37-453F-94E2-C2ECF21AE4FC}" type="presOf" srcId="{C5B4E0B5-41AB-4F5B-A30E-EE7DD182791A}" destId="{146AF88B-4D32-4A0A-A430-88EFBE6753B1}" srcOrd="0" destOrd="2" presId="urn:microsoft.com/office/officeart/2005/8/layout/hList1"/>
    <dgm:cxn modelId="{AFC9D90B-1B62-45DC-A35F-6FEE8CEB48F7}" type="presOf" srcId="{979659DD-2369-47A0-84CB-260C463A9AFF}" destId="{7C6FD4E8-841D-4CFF-BCF7-6DCAEF65E338}" srcOrd="0" destOrd="3" presId="urn:microsoft.com/office/officeart/2005/8/layout/hList1"/>
    <dgm:cxn modelId="{9C281B0C-8FD9-409C-BFA5-12E509CD4C7F}" srcId="{A92CCC41-78D7-4682-9860-A2883BC5E4BC}" destId="{970355C6-2B3E-420D-A962-6979AD309AAB}" srcOrd="2" destOrd="0" parTransId="{81B87D6C-7E1A-433B-A210-C14E16B40616}" sibTransId="{EECAC0EF-C30A-4D0D-9DE6-D21FDFDF4E00}"/>
    <dgm:cxn modelId="{CB597832-1795-41BB-A331-F12CD6074E16}" type="presOf" srcId="{0D700390-6C7A-4644-BA22-DC49E2B5690A}" destId="{B3C0F8CD-225F-4E97-B4DD-1667888813A3}" srcOrd="0" destOrd="1" presId="urn:microsoft.com/office/officeart/2005/8/layout/hList1"/>
    <dgm:cxn modelId="{CC0F4C72-B9EB-418E-8263-9A15595BA53B}" type="presOf" srcId="{A92CCC41-78D7-4682-9860-A2883BC5E4BC}" destId="{9F7191F2-D116-4EB3-A33A-6426F756996D}" srcOrd="0" destOrd="0" presId="urn:microsoft.com/office/officeart/2005/8/layout/hList1"/>
    <dgm:cxn modelId="{AC35F586-A5D1-4D0F-8E35-E2EAAA639B71}" srcId="{1781EF04-00BB-4181-8C17-446F42096476}" destId="{243FD2EA-A6C0-4506-8575-81265E17360E}" srcOrd="0" destOrd="0" parTransId="{48CBD03F-5226-460C-BDBF-EA8ED42F10BE}" sibTransId="{274B1D2F-AA9D-4E64-B66B-FDE863518DC2}"/>
    <dgm:cxn modelId="{95147299-DF3D-48DF-A775-E8EFBBF95417}" srcId="{1781EF04-00BB-4181-8C17-446F42096476}" destId="{979659DD-2369-47A0-84CB-260C463A9AFF}" srcOrd="3" destOrd="0" parTransId="{3F1141FE-7E9E-4D6F-8F77-17474BB338E6}" sibTransId="{80528890-3866-4F09-A56D-06859F9221D0}"/>
    <dgm:cxn modelId="{C8B7F1BB-0712-4329-B20B-664214EE6C5B}" type="presParOf" srcId="{9F7191F2-D116-4EB3-A33A-6426F756996D}" destId="{2F4A640F-CC7B-4610-AA36-00521AAC1084}" srcOrd="0" destOrd="0" presId="urn:microsoft.com/office/officeart/2005/8/layout/hList1"/>
    <dgm:cxn modelId="{6B1B2797-4DF3-4A7C-B22E-093AE66B3D06}" type="presParOf" srcId="{2F4A640F-CC7B-4610-AA36-00521AAC1084}" destId="{DD7C686E-BB0D-4389-9369-7AA4232CC900}" srcOrd="0" destOrd="0" presId="urn:microsoft.com/office/officeart/2005/8/layout/hList1"/>
    <dgm:cxn modelId="{4F64682B-B158-4462-B480-E10101595164}" type="presParOf" srcId="{2F4A640F-CC7B-4610-AA36-00521AAC1084}" destId="{B3C0F8CD-225F-4E97-B4DD-1667888813A3}" srcOrd="1" destOrd="0" presId="urn:microsoft.com/office/officeart/2005/8/layout/hList1"/>
    <dgm:cxn modelId="{BA96BBF8-755F-4E59-BA97-95551F5C3770}" type="presParOf" srcId="{9F7191F2-D116-4EB3-A33A-6426F756996D}" destId="{3A3CA85B-53C6-400E-942B-1FDACA1DE64C}" srcOrd="1" destOrd="0" presId="urn:microsoft.com/office/officeart/2005/8/layout/hList1"/>
    <dgm:cxn modelId="{0B85C85D-B2E4-45C6-B465-D4798AC221FF}" type="presParOf" srcId="{9F7191F2-D116-4EB3-A33A-6426F756996D}" destId="{E4491277-D074-4F17-93EB-4681934A18B2}" srcOrd="2" destOrd="0" presId="urn:microsoft.com/office/officeart/2005/8/layout/hList1"/>
    <dgm:cxn modelId="{82590B60-5D8E-4291-BE08-B889837823F4}" type="presParOf" srcId="{E4491277-D074-4F17-93EB-4681934A18B2}" destId="{F38DF706-9E3F-4C1D-8FFC-D525C910690B}" srcOrd="0" destOrd="0" presId="urn:microsoft.com/office/officeart/2005/8/layout/hList1"/>
    <dgm:cxn modelId="{A547DC7B-4FF4-4986-8862-5FE3891F9479}" type="presParOf" srcId="{E4491277-D074-4F17-93EB-4681934A18B2}" destId="{7C6FD4E8-841D-4CFF-BCF7-6DCAEF65E338}" srcOrd="1" destOrd="0" presId="urn:microsoft.com/office/officeart/2005/8/layout/hList1"/>
    <dgm:cxn modelId="{35B06B65-E94A-4F12-880C-54E30334EFA2}" type="presParOf" srcId="{9F7191F2-D116-4EB3-A33A-6426F756996D}" destId="{B2AD9B2A-6B4E-4260-9E49-CF1DFEE8BE3A}" srcOrd="3" destOrd="0" presId="urn:microsoft.com/office/officeart/2005/8/layout/hList1"/>
    <dgm:cxn modelId="{77428A0C-0ECF-4540-8321-920B2F39901F}" type="presParOf" srcId="{9F7191F2-D116-4EB3-A33A-6426F756996D}" destId="{2072EF63-C024-4DCF-B593-8A578CEE724E}" srcOrd="4" destOrd="0" presId="urn:microsoft.com/office/officeart/2005/8/layout/hList1"/>
    <dgm:cxn modelId="{20F6E1FA-5FFA-4A69-AC80-AA433DF53EB2}" type="presParOf" srcId="{2072EF63-C024-4DCF-B593-8A578CEE724E}" destId="{F3A6A16A-330B-4701-9573-9C3615CFB8CC}" srcOrd="0" destOrd="0" presId="urn:microsoft.com/office/officeart/2005/8/layout/hList1"/>
    <dgm:cxn modelId="{37917861-1D66-41A3-A7EE-D24131EAA260}" type="presParOf" srcId="{2072EF63-C024-4DCF-B593-8A578CEE724E}" destId="{146AF88B-4D32-4A0A-A430-88EFBE6753B1}" srcOrd="1" destOrd="0" presId="urn:microsoft.com/office/officeart/2005/8/layout/hList1"/>
    <dgm:cxn modelId="{353DDD05-9503-4958-BB2D-2CFB319B3263}" type="presParOf" srcId="{9F7191F2-D116-4EB3-A33A-6426F756996D}" destId="{AD4768B2-0E54-405B-B919-409B3117F722}" srcOrd="5" destOrd="0" presId="urn:microsoft.com/office/officeart/2005/8/layout/hList1"/>
    <dgm:cxn modelId="{F5ED574E-5374-4028-9D78-90EFDFCD09EA}" type="presParOf" srcId="{9F7191F2-D116-4EB3-A33A-6426F756996D}" destId="{D7854C72-7748-488E-8A1D-A83EC3BA0C29}" srcOrd="6" destOrd="0" presId="urn:microsoft.com/office/officeart/2005/8/layout/hList1"/>
    <dgm:cxn modelId="{F7E6FEA7-D32C-4AAD-B308-3A4AFF2FB8B8}" type="presParOf" srcId="{D7854C72-7748-488E-8A1D-A83EC3BA0C29}" destId="{1206D77D-4D2A-4DE6-AFAB-B36E3453AD04}" srcOrd="0" destOrd="0" presId="urn:microsoft.com/office/officeart/2005/8/layout/hList1"/>
    <dgm:cxn modelId="{9341183C-FD69-4F11-B449-A4ADCB04A0EB}" type="presParOf" srcId="{D7854C72-7748-488E-8A1D-A83EC3BA0C29}" destId="{9AD526C9-4623-427C-B80C-A047217456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14DE9-454E-4CE8-8DD6-71A37DB04FBF}">
      <dsp:nvSpPr>
        <dsp:cNvPr id="0" name=""/>
        <dsp:cNvSpPr/>
      </dsp:nvSpPr>
      <dsp:spPr>
        <a:xfrm>
          <a:off x="4175" y="256674"/>
          <a:ext cx="2135804" cy="37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48260" rIns="135128" bIns="48260" numCol="1" spcCol="1270" anchor="ctr" anchorCtr="0">
          <a:noAutofit/>
        </a:bodyPr>
        <a:lstStyle/>
        <a:p>
          <a:pPr lvl="0" algn="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Provisioning</a:t>
          </a:r>
          <a:endParaRPr lang="en-US" sz="1900" b="1" kern="1200" dirty="0"/>
        </a:p>
      </dsp:txBody>
      <dsp:txXfrm>
        <a:off x="4175" y="256674"/>
        <a:ext cx="2135804" cy="376200"/>
      </dsp:txXfrm>
    </dsp:sp>
    <dsp:sp modelId="{FF05163D-5CCA-4C11-97E7-A7BBD636C29A}">
      <dsp:nvSpPr>
        <dsp:cNvPr id="0" name=""/>
        <dsp:cNvSpPr/>
      </dsp:nvSpPr>
      <dsp:spPr>
        <a:xfrm>
          <a:off x="2139980" y="97964"/>
          <a:ext cx="427160" cy="693618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8A992-09FB-4D07-8046-555DCEAABC66}">
      <dsp:nvSpPr>
        <dsp:cNvPr id="0" name=""/>
        <dsp:cNvSpPr/>
      </dsp:nvSpPr>
      <dsp:spPr>
        <a:xfrm>
          <a:off x="2738005" y="97964"/>
          <a:ext cx="5809389" cy="6936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Food, </a:t>
          </a:r>
          <a:r>
            <a:rPr lang="en-US" sz="1900" b="1" kern="1200" dirty="0" smtClean="0">
              <a:solidFill>
                <a:srgbClr val="00B050"/>
              </a:solidFill>
            </a:rPr>
            <a:t>timber/wood products</a:t>
          </a:r>
          <a:r>
            <a:rPr lang="en-US" sz="1900" kern="1200" dirty="0" smtClean="0"/>
            <a:t>, </a:t>
          </a:r>
          <a:r>
            <a:rPr lang="en-US" sz="1900" b="1" kern="1200" dirty="0" smtClean="0">
              <a:solidFill>
                <a:srgbClr val="7030A0"/>
              </a:solidFill>
            </a:rPr>
            <a:t>fresh water</a:t>
          </a:r>
          <a:endParaRPr lang="en-US" sz="1900" b="1" kern="1200" dirty="0">
            <a:solidFill>
              <a:srgbClr val="7030A0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Direct use or extraction</a:t>
          </a:r>
          <a:endParaRPr lang="en-US" sz="1900" kern="1200" dirty="0"/>
        </a:p>
      </dsp:txBody>
      <dsp:txXfrm>
        <a:off x="2738005" y="97964"/>
        <a:ext cx="5809389" cy="693618"/>
      </dsp:txXfrm>
    </dsp:sp>
    <dsp:sp modelId="{30DFD50A-9E61-4E81-9DE9-B8260B40502A}">
      <dsp:nvSpPr>
        <dsp:cNvPr id="0" name=""/>
        <dsp:cNvSpPr/>
      </dsp:nvSpPr>
      <dsp:spPr>
        <a:xfrm>
          <a:off x="4175" y="1541846"/>
          <a:ext cx="2135804" cy="37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48260" rIns="135128" bIns="48260" numCol="1" spcCol="1270" anchor="ctr" anchorCtr="0">
          <a:noAutofit/>
        </a:bodyPr>
        <a:lstStyle/>
        <a:p>
          <a:pPr lvl="0" algn="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Regulating</a:t>
          </a:r>
          <a:endParaRPr lang="en-US" sz="1900" kern="1200" dirty="0"/>
        </a:p>
      </dsp:txBody>
      <dsp:txXfrm>
        <a:off x="4175" y="1541846"/>
        <a:ext cx="2135804" cy="376200"/>
      </dsp:txXfrm>
    </dsp:sp>
    <dsp:sp modelId="{FC2AFD33-DE9F-4097-90C7-B1B9F5B53965}">
      <dsp:nvSpPr>
        <dsp:cNvPr id="0" name=""/>
        <dsp:cNvSpPr/>
      </dsp:nvSpPr>
      <dsp:spPr>
        <a:xfrm>
          <a:off x="2139980" y="859983"/>
          <a:ext cx="427160" cy="1739925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81849-9972-45A3-8C07-F0D6210C991D}">
      <dsp:nvSpPr>
        <dsp:cNvPr id="0" name=""/>
        <dsp:cNvSpPr/>
      </dsp:nvSpPr>
      <dsp:spPr>
        <a:xfrm>
          <a:off x="2738005" y="859983"/>
          <a:ext cx="5809389" cy="17399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Air quality, </a:t>
          </a:r>
          <a:r>
            <a:rPr lang="en-US" sz="1900" b="1" kern="1200" dirty="0" smtClean="0">
              <a:solidFill>
                <a:srgbClr val="7030A0"/>
              </a:solidFill>
            </a:rPr>
            <a:t>water regulation, climate regulation (carbon)</a:t>
          </a:r>
          <a:r>
            <a:rPr lang="en-US" sz="1900" kern="1200" dirty="0" smtClean="0"/>
            <a:t>, disease and pest regulation, erosion, </a:t>
          </a:r>
          <a:r>
            <a:rPr lang="en-US" sz="1900" b="1" kern="1200" dirty="0" smtClean="0">
              <a:solidFill>
                <a:srgbClr val="C00000"/>
              </a:solidFill>
            </a:rPr>
            <a:t>pollination</a:t>
          </a:r>
          <a:endParaRPr lang="en-US" sz="1900" b="1" kern="1200" dirty="0">
            <a:solidFill>
              <a:srgbClr val="C00000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Enabling delivery of provisioning and cultural</a:t>
          </a:r>
          <a:endParaRPr lang="en-US" sz="1900" kern="1200" dirty="0">
            <a:solidFill>
              <a:srgbClr val="FF0000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Helping to provide and protect goods and services outside of forests</a:t>
          </a:r>
          <a:endParaRPr lang="en-US" sz="1900" kern="1200" dirty="0">
            <a:solidFill>
              <a:srgbClr val="FF0000"/>
            </a:solidFill>
          </a:endParaRPr>
        </a:p>
      </dsp:txBody>
      <dsp:txXfrm>
        <a:off x="2738005" y="859983"/>
        <a:ext cx="5809389" cy="1739925"/>
      </dsp:txXfrm>
    </dsp:sp>
    <dsp:sp modelId="{45209E28-5834-4C84-A568-A76D405EBEF2}">
      <dsp:nvSpPr>
        <dsp:cNvPr id="0" name=""/>
        <dsp:cNvSpPr/>
      </dsp:nvSpPr>
      <dsp:spPr>
        <a:xfrm>
          <a:off x="4175" y="3079777"/>
          <a:ext cx="2135804" cy="37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48260" rIns="135128" bIns="48260" numCol="1" spcCol="1270" anchor="ctr" anchorCtr="0">
          <a:noAutofit/>
        </a:bodyPr>
        <a:lstStyle/>
        <a:p>
          <a:pPr lvl="0" algn="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Supporting</a:t>
          </a:r>
          <a:endParaRPr lang="en-US" sz="1900" b="1" kern="1200" dirty="0"/>
        </a:p>
      </dsp:txBody>
      <dsp:txXfrm>
        <a:off x="4175" y="3079777"/>
        <a:ext cx="2135804" cy="376200"/>
      </dsp:txXfrm>
    </dsp:sp>
    <dsp:sp modelId="{1C953F58-370B-46E5-A9AB-3B292CE72F47}">
      <dsp:nvSpPr>
        <dsp:cNvPr id="0" name=""/>
        <dsp:cNvSpPr/>
      </dsp:nvSpPr>
      <dsp:spPr>
        <a:xfrm>
          <a:off x="2139980" y="2668308"/>
          <a:ext cx="427160" cy="1199137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09949-B70D-4AAC-AED8-E6B3E307380D}">
      <dsp:nvSpPr>
        <dsp:cNvPr id="0" name=""/>
        <dsp:cNvSpPr/>
      </dsp:nvSpPr>
      <dsp:spPr>
        <a:xfrm>
          <a:off x="2738005" y="2668308"/>
          <a:ext cx="5809389" cy="11991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>
              <a:solidFill>
                <a:srgbClr val="C00000"/>
              </a:solidFill>
            </a:rPr>
            <a:t>Nutrient cycling</a:t>
          </a:r>
          <a:r>
            <a:rPr lang="en-US" sz="1900" kern="1200" dirty="0" smtClean="0"/>
            <a:t>, soil formation, primary production</a:t>
          </a:r>
          <a:endParaRPr lang="en-US" sz="1900" b="1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Creating the necessary conditions to enable the delivery of the three other services</a:t>
          </a:r>
          <a:endParaRPr lang="en-US" sz="1900" b="1" kern="1200" dirty="0"/>
        </a:p>
      </dsp:txBody>
      <dsp:txXfrm>
        <a:off x="2738005" y="2668308"/>
        <a:ext cx="5809389" cy="1199137"/>
      </dsp:txXfrm>
    </dsp:sp>
    <dsp:sp modelId="{AC2B7901-C72E-4A8E-B1BD-AEB597C8ADFD}">
      <dsp:nvSpPr>
        <dsp:cNvPr id="0" name=""/>
        <dsp:cNvSpPr/>
      </dsp:nvSpPr>
      <dsp:spPr>
        <a:xfrm>
          <a:off x="4175" y="4094555"/>
          <a:ext cx="2135804" cy="37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48260" rIns="135128" bIns="48260" numCol="1" spcCol="1270" anchor="ctr" anchorCtr="0">
          <a:noAutofit/>
        </a:bodyPr>
        <a:lstStyle/>
        <a:p>
          <a:pPr lvl="0" algn="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i="0" kern="1200" dirty="0" smtClean="0"/>
            <a:t>Cultural</a:t>
          </a:r>
          <a:endParaRPr lang="en-US" sz="1900" kern="1200" dirty="0"/>
        </a:p>
      </dsp:txBody>
      <dsp:txXfrm>
        <a:off x="4175" y="4094555"/>
        <a:ext cx="2135804" cy="376200"/>
      </dsp:txXfrm>
    </dsp:sp>
    <dsp:sp modelId="{7811F1D9-0B35-42D3-B8A3-6FE83844EB60}">
      <dsp:nvSpPr>
        <dsp:cNvPr id="0" name=""/>
        <dsp:cNvSpPr/>
      </dsp:nvSpPr>
      <dsp:spPr>
        <a:xfrm>
          <a:off x="2139980" y="3935846"/>
          <a:ext cx="427160" cy="693618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A63A3-0558-490B-8D36-46CF814756A0}">
      <dsp:nvSpPr>
        <dsp:cNvPr id="0" name=""/>
        <dsp:cNvSpPr/>
      </dsp:nvSpPr>
      <dsp:spPr>
        <a:xfrm>
          <a:off x="2738005" y="3935846"/>
          <a:ext cx="5809389" cy="6936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>
              <a:solidFill>
                <a:srgbClr val="00B050"/>
              </a:solidFill>
            </a:rPr>
            <a:t>Recreation</a:t>
          </a:r>
          <a:r>
            <a:rPr lang="en-US" sz="1900" kern="1200" dirty="0" smtClean="0"/>
            <a:t>, </a:t>
          </a:r>
          <a:r>
            <a:rPr lang="en-US" sz="1900" b="1" kern="1200" dirty="0" smtClean="0">
              <a:solidFill>
                <a:srgbClr val="C00000"/>
              </a:solidFill>
            </a:rPr>
            <a:t>spiritual, solitude, </a:t>
          </a:r>
          <a:r>
            <a:rPr lang="en-US" sz="1900" kern="1200" dirty="0" smtClean="0"/>
            <a:t>aesthetic values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Opportunities to experience or explore</a:t>
          </a:r>
          <a:endParaRPr lang="en-US" sz="1900" kern="1200" dirty="0"/>
        </a:p>
      </dsp:txBody>
      <dsp:txXfrm>
        <a:off x="2738005" y="3935846"/>
        <a:ext cx="5809389" cy="693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AE59D-A3EF-4369-8088-A55D5FA8BDAD}">
      <dsp:nvSpPr>
        <dsp:cNvPr id="0" name=""/>
        <dsp:cNvSpPr/>
      </dsp:nvSpPr>
      <dsp:spPr>
        <a:xfrm>
          <a:off x="4247" y="0"/>
          <a:ext cx="4086111" cy="47968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CFR Text</a:t>
          </a:r>
          <a:endParaRPr lang="en-US" sz="2700" b="1" kern="1200" dirty="0"/>
        </a:p>
      </dsp:txBody>
      <dsp:txXfrm>
        <a:off x="4247" y="0"/>
        <a:ext cx="4086111" cy="1439059"/>
      </dsp:txXfrm>
    </dsp:sp>
    <dsp:sp modelId="{E13D5ECF-5BA4-46BD-89FE-782D02B5BBE0}">
      <dsp:nvSpPr>
        <dsp:cNvPr id="0" name=""/>
        <dsp:cNvSpPr/>
      </dsp:nvSpPr>
      <dsp:spPr>
        <a:xfrm>
          <a:off x="412858" y="1440464"/>
          <a:ext cx="3268889" cy="1446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 smtClean="0"/>
            <a:t> Plans “will guide management of (forests) so that they have the capacity </a:t>
          </a:r>
          <a:r>
            <a:rPr lang="en-US" sz="1200" b="1" u="sng" kern="1200" dirty="0" smtClean="0">
              <a:solidFill>
                <a:srgbClr val="FF0000"/>
              </a:solidFill>
            </a:rPr>
            <a:t>to provide people and communities with ecosystem services</a:t>
          </a:r>
          <a:r>
            <a:rPr lang="en-US" sz="1200" kern="1200" dirty="0" smtClean="0">
              <a:solidFill>
                <a:srgbClr val="FF0000"/>
              </a:solidFill>
            </a:rPr>
            <a:t> </a:t>
          </a:r>
          <a:r>
            <a:rPr lang="en-US" sz="1200" kern="1200" dirty="0" smtClean="0"/>
            <a:t>and multiple uses that provide a range of social, economic, and ecological benefits. (36 CFR 219.1(c))</a:t>
          </a:r>
          <a:endParaRPr lang="en-US" sz="1200" b="0" kern="1200" dirty="0"/>
        </a:p>
      </dsp:txBody>
      <dsp:txXfrm>
        <a:off x="455219" y="1482825"/>
        <a:ext cx="3184167" cy="1361598"/>
      </dsp:txXfrm>
    </dsp:sp>
    <dsp:sp modelId="{1C0D0F3E-CFCE-4652-BA31-14AB0CA0C132}">
      <dsp:nvSpPr>
        <dsp:cNvPr id="0" name=""/>
        <dsp:cNvSpPr/>
      </dsp:nvSpPr>
      <dsp:spPr>
        <a:xfrm>
          <a:off x="412858" y="3109296"/>
          <a:ext cx="3268889" cy="1446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0" kern="1200" dirty="0" smtClean="0"/>
            <a:t> The responsible official shall identify and evaluate existing information relevant to the plan areas for … social, cultural, and economic conditions … </a:t>
          </a:r>
          <a:r>
            <a:rPr lang="en-US" sz="1200" b="1" u="sng" kern="1200" dirty="0" smtClean="0">
              <a:solidFill>
                <a:srgbClr val="FF0000"/>
              </a:solidFill>
            </a:rPr>
            <a:t>benefits people obtain from the NFS planning area</a:t>
          </a:r>
          <a:r>
            <a:rPr lang="en-US" sz="1200" b="1" u="sng" kern="1200" dirty="0" smtClean="0"/>
            <a:t> </a:t>
          </a:r>
          <a:r>
            <a:rPr lang="en-US" sz="1200" b="0" kern="1200" dirty="0" smtClean="0"/>
            <a:t>(ecosystem services) … and multiple uses. (36 CFR 219.6)</a:t>
          </a:r>
          <a:endParaRPr lang="en-US" sz="1200" b="0" kern="1200" dirty="0"/>
        </a:p>
      </dsp:txBody>
      <dsp:txXfrm>
        <a:off x="455219" y="3151657"/>
        <a:ext cx="3184167" cy="1361598"/>
      </dsp:txXfrm>
    </dsp:sp>
    <dsp:sp modelId="{E5B553FA-0AE9-4CF7-A6F1-EE27995135E5}">
      <dsp:nvSpPr>
        <dsp:cNvPr id="0" name=""/>
        <dsp:cNvSpPr/>
      </dsp:nvSpPr>
      <dsp:spPr>
        <a:xfrm>
          <a:off x="4396817" y="0"/>
          <a:ext cx="4086111" cy="47968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FS EMC Suggested Steps </a:t>
          </a:r>
        </a:p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(Assessment)</a:t>
          </a:r>
          <a:endParaRPr lang="en-US" sz="2700" b="1" kern="1200" dirty="0"/>
        </a:p>
      </dsp:txBody>
      <dsp:txXfrm>
        <a:off x="4396817" y="0"/>
        <a:ext cx="4086111" cy="1439059"/>
      </dsp:txXfrm>
    </dsp:sp>
    <dsp:sp modelId="{9696DB63-28F5-41A0-BEB2-62728B0E7CC2}">
      <dsp:nvSpPr>
        <dsp:cNvPr id="0" name=""/>
        <dsp:cNvSpPr/>
      </dsp:nvSpPr>
      <dsp:spPr>
        <a:xfrm>
          <a:off x="4805428" y="1439967"/>
          <a:ext cx="3268889" cy="5549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Establish a foundation for discussing how benefits are derived from forests and grasslands</a:t>
          </a:r>
          <a:endParaRPr lang="en-US" sz="1200" kern="1200" dirty="0"/>
        </a:p>
      </dsp:txBody>
      <dsp:txXfrm>
        <a:off x="4821681" y="1456220"/>
        <a:ext cx="3236383" cy="522424"/>
      </dsp:txXfrm>
    </dsp:sp>
    <dsp:sp modelId="{D8953A90-4C48-472C-B92D-9987C75387AA}">
      <dsp:nvSpPr>
        <dsp:cNvPr id="0" name=""/>
        <dsp:cNvSpPr/>
      </dsp:nvSpPr>
      <dsp:spPr>
        <a:xfrm>
          <a:off x="4805428" y="2080271"/>
          <a:ext cx="3268889" cy="5549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Identify a preliminary list of beneficiaries and associated forest goods and services</a:t>
          </a:r>
          <a:endParaRPr lang="en-US" sz="1200" kern="1200" dirty="0"/>
        </a:p>
      </dsp:txBody>
      <dsp:txXfrm>
        <a:off x="4821681" y="2096524"/>
        <a:ext cx="3236383" cy="522424"/>
      </dsp:txXfrm>
    </dsp:sp>
    <dsp:sp modelId="{AF5EDE14-F6BF-4091-9D7F-1A198115D067}">
      <dsp:nvSpPr>
        <dsp:cNvPr id="0" name=""/>
        <dsp:cNvSpPr/>
      </dsp:nvSpPr>
      <dsp:spPr>
        <a:xfrm>
          <a:off x="4805428" y="2720575"/>
          <a:ext cx="3268889" cy="5549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Focus the list of forest goods and services and beneficiaries for assessment (i.e. “key” goods and services)</a:t>
          </a:r>
          <a:endParaRPr lang="en-US" sz="1200" kern="1200" dirty="0"/>
        </a:p>
      </dsp:txBody>
      <dsp:txXfrm>
        <a:off x="4821681" y="2736828"/>
        <a:ext cx="3236383" cy="522424"/>
      </dsp:txXfrm>
    </dsp:sp>
    <dsp:sp modelId="{CB617949-72D6-493B-B455-41DA2F46C138}">
      <dsp:nvSpPr>
        <dsp:cNvPr id="0" name=""/>
        <dsp:cNvSpPr/>
      </dsp:nvSpPr>
      <dsp:spPr>
        <a:xfrm>
          <a:off x="4805428" y="3360879"/>
          <a:ext cx="3268889" cy="5549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Identify available information for characterizing key forest goods, services, and beneficiaries</a:t>
          </a:r>
          <a:endParaRPr lang="en-US" sz="1200" kern="1200" dirty="0"/>
        </a:p>
      </dsp:txBody>
      <dsp:txXfrm>
        <a:off x="4821681" y="3377132"/>
        <a:ext cx="3236383" cy="522424"/>
      </dsp:txXfrm>
    </dsp:sp>
    <dsp:sp modelId="{94AF9C06-B227-42F3-8D43-276D7390076C}">
      <dsp:nvSpPr>
        <dsp:cNvPr id="0" name=""/>
        <dsp:cNvSpPr/>
      </dsp:nvSpPr>
      <dsp:spPr>
        <a:xfrm>
          <a:off x="4805428" y="4001183"/>
          <a:ext cx="3268889" cy="5549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Summarize key Forest goods and services in the assessment document</a:t>
          </a:r>
          <a:endParaRPr lang="en-US" sz="1200" kern="1200" dirty="0"/>
        </a:p>
      </dsp:txBody>
      <dsp:txXfrm>
        <a:off x="4821681" y="4017436"/>
        <a:ext cx="3236383" cy="522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D9363-A06D-4C20-8335-DE3F357868B9}">
      <dsp:nvSpPr>
        <dsp:cNvPr id="0" name=""/>
        <dsp:cNvSpPr/>
      </dsp:nvSpPr>
      <dsp:spPr>
        <a:xfrm>
          <a:off x="0" y="232335"/>
          <a:ext cx="8487177" cy="397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Focus Areas</a:t>
          </a:r>
          <a:endParaRPr lang="en-US" sz="1700" b="1" kern="1200" dirty="0"/>
        </a:p>
      </dsp:txBody>
      <dsp:txXfrm>
        <a:off x="19419" y="251754"/>
        <a:ext cx="8448339" cy="358962"/>
      </dsp:txXfrm>
    </dsp:sp>
    <dsp:sp modelId="{FCB51D5B-1342-4197-A936-6F6F1DD7F14B}">
      <dsp:nvSpPr>
        <dsp:cNvPr id="0" name=""/>
        <dsp:cNvSpPr/>
      </dsp:nvSpPr>
      <dsp:spPr>
        <a:xfrm>
          <a:off x="0" y="630135"/>
          <a:ext cx="8487177" cy="1002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1590" rIns="120904" bIns="21590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1300" b="1" i="1" kern="1200" dirty="0" smtClean="0"/>
            <a:t> Planning</a:t>
          </a:r>
          <a:r>
            <a:rPr lang="en-US" sz="1300" i="1" kern="1200" dirty="0" smtClean="0"/>
            <a:t>: Consider the full suite of services in analysis, decision-making and priority setting;</a:t>
          </a:r>
          <a:endParaRPr lang="en-US" sz="1300" b="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1300" b="1" i="1" kern="1200" dirty="0" smtClean="0"/>
            <a:t> Performance</a:t>
          </a:r>
          <a:r>
            <a:rPr lang="en-US" sz="1300" i="1" kern="1200" dirty="0" smtClean="0"/>
            <a:t>: Quantify and communicate the value of resources and impacts of management actions in terms of benefits to people through measurement and reporting;</a:t>
          </a:r>
          <a:endParaRPr lang="en-US" sz="1300" b="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1300" b="1" i="1" kern="1200" dirty="0" smtClean="0"/>
            <a:t> Partnerships</a:t>
          </a:r>
          <a:r>
            <a:rPr lang="en-US" sz="1300" i="1" kern="1200" dirty="0" smtClean="0"/>
            <a:t>: Connect providers and beneficiaries of ecosystem services through partnerships and shared investments.</a:t>
          </a:r>
          <a:endParaRPr lang="en-US" sz="1300" b="0" kern="1200" dirty="0"/>
        </a:p>
      </dsp:txBody>
      <dsp:txXfrm>
        <a:off x="0" y="630135"/>
        <a:ext cx="8487177" cy="1002915"/>
      </dsp:txXfrm>
    </dsp:sp>
    <dsp:sp modelId="{728F4C32-C32E-41F6-A10F-B9B3D34DD2C9}">
      <dsp:nvSpPr>
        <dsp:cNvPr id="0" name=""/>
        <dsp:cNvSpPr/>
      </dsp:nvSpPr>
      <dsp:spPr>
        <a:xfrm>
          <a:off x="0" y="1633050"/>
          <a:ext cx="8487177" cy="397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u="sng" kern="1200" dirty="0" smtClean="0">
              <a:solidFill>
                <a:srgbClr val="FF0000"/>
              </a:solidFill>
            </a:rPr>
            <a:t>Draft</a:t>
          </a:r>
          <a:r>
            <a:rPr lang="en-US" sz="1700" b="1" kern="1200" dirty="0" smtClean="0">
              <a:solidFill>
                <a:srgbClr val="FF0000"/>
              </a:solidFill>
            </a:rPr>
            <a:t> </a:t>
          </a:r>
          <a:r>
            <a:rPr lang="en-US" sz="1700" b="1" kern="1200" dirty="0" smtClean="0"/>
            <a:t>Five </a:t>
          </a:r>
          <a:r>
            <a:rPr lang="en-US" sz="1700" b="1" kern="1200" dirty="0" smtClean="0"/>
            <a:t>Year Objectives (2020)</a:t>
          </a:r>
          <a:endParaRPr lang="en-US" sz="1700" b="1" kern="1200" dirty="0"/>
        </a:p>
      </dsp:txBody>
      <dsp:txXfrm>
        <a:off x="19419" y="1652469"/>
        <a:ext cx="8448339" cy="358962"/>
      </dsp:txXfrm>
    </dsp:sp>
    <dsp:sp modelId="{4DDDD8AA-E6D6-4745-866B-2348A43DA23D}">
      <dsp:nvSpPr>
        <dsp:cNvPr id="0" name=""/>
        <dsp:cNvSpPr/>
      </dsp:nvSpPr>
      <dsp:spPr>
        <a:xfrm>
          <a:off x="0" y="2030850"/>
          <a:ext cx="8487177" cy="253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Articulate the relevance of ecosystem services to fulfilling the Forest Service mission.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smtClean="0"/>
            <a:t>Identify and implement models to support understanding and analyzing trade-offs from management decisions.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smtClean="0"/>
            <a:t>Design inventory methodologies and data management solutions to improve reporting of ecosystem service flows, benefits, and –where appropriate – values.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Promote an enabling framework of formal policy and informal guidance to incorporate ecosystem services into the management of our nation’s forests and grasslands.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smtClean="0"/>
            <a:t>Build capacity, infrastructure, and learning across Forest Service Deputy Areas and with partners for sustained ecosystem services benefits and improved outcomes from forest and grassland management.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smtClean="0"/>
            <a:t>Support payments, markets, and partnerships to leverage investments in shared benefits from sustainable forest and grasslands management across multiple ownerships.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Facilitate connections between non-traditional stakeholders across the urban to rural continuum and our nation’s forests and grasslands.</a:t>
          </a:r>
          <a:endParaRPr lang="en-US" sz="1300" kern="1200" dirty="0"/>
        </a:p>
      </dsp:txBody>
      <dsp:txXfrm>
        <a:off x="0" y="2030850"/>
        <a:ext cx="8487177" cy="25336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D9363-A06D-4C20-8335-DE3F357868B9}">
      <dsp:nvSpPr>
        <dsp:cNvPr id="0" name=""/>
        <dsp:cNvSpPr/>
      </dsp:nvSpPr>
      <dsp:spPr>
        <a:xfrm>
          <a:off x="0" y="164452"/>
          <a:ext cx="848717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Water Partnerships</a:t>
          </a:r>
          <a:endParaRPr lang="en-US" sz="1800" kern="1200" dirty="0"/>
        </a:p>
      </dsp:txBody>
      <dsp:txXfrm>
        <a:off x="20561" y="185013"/>
        <a:ext cx="8446055" cy="380078"/>
      </dsp:txXfrm>
    </dsp:sp>
    <dsp:sp modelId="{FCB51D5B-1342-4197-A936-6F6F1DD7F14B}">
      <dsp:nvSpPr>
        <dsp:cNvPr id="0" name=""/>
        <dsp:cNvSpPr/>
      </dsp:nvSpPr>
      <dsp:spPr>
        <a:xfrm>
          <a:off x="0" y="585652"/>
          <a:ext cx="8487177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0" i="0" kern="1200" dirty="0" smtClean="0"/>
            <a:t>Denver Water &amp; </a:t>
          </a:r>
          <a:r>
            <a:rPr lang="en-US" sz="1400" kern="1200" dirty="0" smtClean="0"/>
            <a:t>Eugene (OR) Water</a:t>
          </a:r>
          <a:endParaRPr lang="en-US" sz="1400" b="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err="1" smtClean="0"/>
            <a:t>Mokelumne</a:t>
          </a:r>
          <a:r>
            <a:rPr lang="en-US" sz="1400" kern="1200" dirty="0" smtClean="0"/>
            <a:t> Watershed Avoided Cost Analysis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0" kern="1200" dirty="0" smtClean="0"/>
            <a:t>Indian Meadow and </a:t>
          </a:r>
          <a:r>
            <a:rPr lang="en-US" sz="1400" b="0" kern="1200" dirty="0" err="1" smtClean="0"/>
            <a:t>Arundo</a:t>
          </a:r>
          <a:r>
            <a:rPr lang="en-US" sz="1400" b="0" kern="1200" dirty="0" smtClean="0"/>
            <a:t> Removal Projects (</a:t>
          </a:r>
          <a:r>
            <a:rPr lang="en-US" sz="1400" b="0" kern="1200" dirty="0" err="1" smtClean="0"/>
            <a:t>CocaCola</a:t>
          </a:r>
          <a:r>
            <a:rPr lang="en-US" sz="1400" b="0" kern="1200" dirty="0" smtClean="0"/>
            <a:t>)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Eldorado/Stanislaus NFs– Upper </a:t>
          </a:r>
          <a:r>
            <a:rPr lang="en-US" sz="1400" kern="1200" dirty="0" err="1" smtClean="0"/>
            <a:t>Mokelumne</a:t>
          </a:r>
          <a:r>
            <a:rPr lang="en-US" sz="1400" kern="1200" dirty="0" smtClean="0"/>
            <a:t> Watershed Authority</a:t>
          </a:r>
          <a:endParaRPr lang="en-US" sz="1400" kern="1200" dirty="0"/>
        </a:p>
      </dsp:txBody>
      <dsp:txXfrm>
        <a:off x="0" y="585652"/>
        <a:ext cx="8487177" cy="912870"/>
      </dsp:txXfrm>
    </dsp:sp>
    <dsp:sp modelId="{728F4C32-C32E-41F6-A10F-B9B3D34DD2C9}">
      <dsp:nvSpPr>
        <dsp:cNvPr id="0" name=""/>
        <dsp:cNvSpPr/>
      </dsp:nvSpPr>
      <dsp:spPr>
        <a:xfrm>
          <a:off x="0" y="1498522"/>
          <a:ext cx="848717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Compensatory Mitigation (CWA +ESA)</a:t>
          </a:r>
          <a:endParaRPr lang="en-US" sz="1800" b="1" kern="1200" dirty="0"/>
        </a:p>
      </dsp:txBody>
      <dsp:txXfrm>
        <a:off x="20561" y="1519083"/>
        <a:ext cx="8446055" cy="380078"/>
      </dsp:txXfrm>
    </dsp:sp>
    <dsp:sp modelId="{4DDDD8AA-E6D6-4745-866B-2348A43DA23D}">
      <dsp:nvSpPr>
        <dsp:cNvPr id="0" name=""/>
        <dsp:cNvSpPr/>
      </dsp:nvSpPr>
      <dsp:spPr>
        <a:xfrm>
          <a:off x="0" y="1919722"/>
          <a:ext cx="8487177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R2-NFF Agreement on Western Range (Colorado) + Francis Marion/</a:t>
          </a:r>
          <a:r>
            <a:rPr lang="en-US" sz="1400" kern="1200" dirty="0" err="1" smtClean="0"/>
            <a:t>Sumpter</a:t>
          </a:r>
          <a:r>
            <a:rPr lang="en-US" sz="1400" kern="1200" dirty="0" smtClean="0"/>
            <a:t> NFs (South Carolina)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R5 MOU with Army Corps and </a:t>
          </a:r>
          <a:r>
            <a:rPr lang="en-US" sz="1400" kern="1200" dirty="0" err="1" smtClean="0"/>
            <a:t>CalTrans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Pilot projects on Tahoe, Inyo, Shasta T, Sequoia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TBD, AB-2087: </a:t>
          </a:r>
          <a:r>
            <a:rPr lang="en-US" sz="1400" b="0" i="0" kern="1200" dirty="0" smtClean="0"/>
            <a:t>Regional conservation investment strategies</a:t>
          </a:r>
          <a:endParaRPr lang="en-US" sz="1400" kern="1200" dirty="0"/>
        </a:p>
      </dsp:txBody>
      <dsp:txXfrm>
        <a:off x="0" y="1919722"/>
        <a:ext cx="8487177" cy="912870"/>
      </dsp:txXfrm>
    </dsp:sp>
    <dsp:sp modelId="{91B5D64A-3106-498A-BEE2-F85CDF083807}">
      <dsp:nvSpPr>
        <dsp:cNvPr id="0" name=""/>
        <dsp:cNvSpPr/>
      </dsp:nvSpPr>
      <dsp:spPr>
        <a:xfrm>
          <a:off x="0" y="2832592"/>
          <a:ext cx="848717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Carbon (Voluntary and other)</a:t>
          </a:r>
          <a:endParaRPr lang="en-US" sz="1800" b="1" kern="1200" dirty="0"/>
        </a:p>
      </dsp:txBody>
      <dsp:txXfrm>
        <a:off x="20561" y="2853153"/>
        <a:ext cx="8446055" cy="380078"/>
      </dsp:txXfrm>
    </dsp:sp>
    <dsp:sp modelId="{31F8610A-412F-4862-B4CD-8BE8820BE2FE}">
      <dsp:nvSpPr>
        <dsp:cNvPr id="0" name=""/>
        <dsp:cNvSpPr/>
      </dsp:nvSpPr>
      <dsp:spPr>
        <a:xfrm>
          <a:off x="0" y="3253792"/>
          <a:ext cx="8487177" cy="137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Angeles NF – NFF partnership (also San Juan NF in CO)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Placer County: Avoided Fire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Meadows…..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Pacific Islands Interest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WO forest carbon analyses – baseline and historic “what ifs”, CEQ Guidance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GGRF, Forest Carbon Plan, and other State initiatives</a:t>
          </a:r>
          <a:endParaRPr lang="en-US" sz="1400" kern="1200" dirty="0"/>
        </a:p>
      </dsp:txBody>
      <dsp:txXfrm>
        <a:off x="0" y="3253792"/>
        <a:ext cx="8487177" cy="1378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35275-534F-4A49-A081-F4235CC1E252}">
      <dsp:nvSpPr>
        <dsp:cNvPr id="0" name=""/>
        <dsp:cNvSpPr/>
      </dsp:nvSpPr>
      <dsp:spPr>
        <a:xfrm rot="16200000">
          <a:off x="-1594056" y="1598615"/>
          <a:ext cx="4796865" cy="1599633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9495" bIns="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Stewardship Authority</a:t>
          </a:r>
          <a:endParaRPr lang="en-US" sz="17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i="0" kern="1200" dirty="0" smtClean="0"/>
            <a:t>10 year duration</a:t>
          </a:r>
          <a:endParaRPr lang="en-US" sz="1300" b="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Agreements or Contracts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Goods for Services</a:t>
          </a:r>
          <a:endParaRPr lang="en-US" sz="1300" kern="1200" dirty="0"/>
        </a:p>
      </dsp:txBody>
      <dsp:txXfrm rot="5400000">
        <a:off x="4560" y="959372"/>
        <a:ext cx="1599633" cy="2878119"/>
      </dsp:txXfrm>
    </dsp:sp>
    <dsp:sp modelId="{094A8805-A0F3-4566-97A6-FDCC77ADA033}">
      <dsp:nvSpPr>
        <dsp:cNvPr id="0" name=""/>
        <dsp:cNvSpPr/>
      </dsp:nvSpPr>
      <dsp:spPr>
        <a:xfrm rot="16200000">
          <a:off x="125549" y="1598615"/>
          <a:ext cx="4796865" cy="1599633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9495" bIns="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Participating Agreements</a:t>
          </a:r>
          <a:endParaRPr lang="en-US" sz="1700" b="1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5 year duration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Cooperative Funds, Wyden and other authorities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Cost-share</a:t>
          </a:r>
          <a:endParaRPr lang="en-US" sz="1300" kern="1200" dirty="0"/>
        </a:p>
      </dsp:txBody>
      <dsp:txXfrm rot="5400000">
        <a:off x="1724165" y="959372"/>
        <a:ext cx="1599633" cy="2878119"/>
      </dsp:txXfrm>
    </dsp:sp>
    <dsp:sp modelId="{43B03C0D-BFF6-407A-BCE6-6ED1E75C7D78}">
      <dsp:nvSpPr>
        <dsp:cNvPr id="0" name=""/>
        <dsp:cNvSpPr/>
      </dsp:nvSpPr>
      <dsp:spPr>
        <a:xfrm rot="16200000">
          <a:off x="1845156" y="1598615"/>
          <a:ext cx="4796865" cy="1599633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9495" bIns="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Challenge Cost Shares</a:t>
          </a:r>
          <a:endParaRPr lang="en-US" sz="17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Cooperatively developed, planned, and implemented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5 year duration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Reimbursement only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Cost-share required</a:t>
          </a:r>
          <a:endParaRPr lang="en-US" sz="1300" kern="1200" dirty="0"/>
        </a:p>
      </dsp:txBody>
      <dsp:txXfrm rot="5400000">
        <a:off x="3443772" y="959372"/>
        <a:ext cx="1599633" cy="2878119"/>
      </dsp:txXfrm>
    </dsp:sp>
    <dsp:sp modelId="{9E08DAC5-EFCD-4EA7-BE11-EF06A41BA825}">
      <dsp:nvSpPr>
        <dsp:cNvPr id="0" name=""/>
        <dsp:cNvSpPr/>
      </dsp:nvSpPr>
      <dsp:spPr>
        <a:xfrm rot="16200000">
          <a:off x="3564762" y="1598615"/>
          <a:ext cx="4796865" cy="1599633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9495" bIns="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Good Neighbor Agreements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10 year duration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With State Agencies Only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No Cost Share required</a:t>
          </a:r>
        </a:p>
      </dsp:txBody>
      <dsp:txXfrm rot="5400000">
        <a:off x="5163378" y="959372"/>
        <a:ext cx="1599633" cy="2878119"/>
      </dsp:txXfrm>
    </dsp:sp>
    <dsp:sp modelId="{4CB4BFC0-96DB-46C8-B47F-F29156C17DEC}">
      <dsp:nvSpPr>
        <dsp:cNvPr id="0" name=""/>
        <dsp:cNvSpPr/>
      </dsp:nvSpPr>
      <dsp:spPr>
        <a:xfrm rot="16200000">
          <a:off x="5284368" y="1598615"/>
          <a:ext cx="4796865" cy="1599633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9495" bIns="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Tribal Forest Protection Act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Stewardship or other authorities</a:t>
          </a:r>
        </a:p>
      </dsp:txBody>
      <dsp:txXfrm rot="5400000">
        <a:off x="6882984" y="959372"/>
        <a:ext cx="1599633" cy="28781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D9363-A06D-4C20-8335-DE3F357868B9}">
      <dsp:nvSpPr>
        <dsp:cNvPr id="0" name=""/>
        <dsp:cNvSpPr/>
      </dsp:nvSpPr>
      <dsp:spPr>
        <a:xfrm>
          <a:off x="0" y="63399"/>
          <a:ext cx="848717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Integration and Prioritization</a:t>
          </a:r>
          <a:endParaRPr lang="en-US" sz="1800" kern="1200" dirty="0"/>
        </a:p>
      </dsp:txBody>
      <dsp:txXfrm>
        <a:off x="20561" y="83960"/>
        <a:ext cx="8446055" cy="380078"/>
      </dsp:txXfrm>
    </dsp:sp>
    <dsp:sp modelId="{FCB51D5B-1342-4197-A936-6F6F1DD7F14B}">
      <dsp:nvSpPr>
        <dsp:cNvPr id="0" name=""/>
        <dsp:cNvSpPr/>
      </dsp:nvSpPr>
      <dsp:spPr>
        <a:xfrm>
          <a:off x="0" y="484599"/>
          <a:ext cx="8487177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i="0" kern="1200" dirty="0" smtClean="0">
              <a:solidFill>
                <a:srgbClr val="FF0000"/>
              </a:solidFill>
            </a:rPr>
            <a:t>Shifting culture and ways of thinking about resource management, results, outputs, and outcomes</a:t>
          </a:r>
          <a:endParaRPr lang="en-US" sz="1400" b="1" kern="1200" dirty="0">
            <a:solidFill>
              <a:srgbClr val="FF0000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0" kern="1200" dirty="0" smtClean="0"/>
            <a:t>What is important for region, forest, and project? To whom?</a:t>
          </a:r>
          <a:endParaRPr lang="en-US" sz="1400" b="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0" kern="1200" dirty="0" smtClean="0"/>
            <a:t>Balancing Criteria</a:t>
          </a:r>
          <a:endParaRPr lang="en-US" sz="1400" b="0" kern="1200" dirty="0"/>
        </a:p>
      </dsp:txBody>
      <dsp:txXfrm>
        <a:off x="0" y="484599"/>
        <a:ext cx="8487177" cy="875610"/>
      </dsp:txXfrm>
    </dsp:sp>
    <dsp:sp modelId="{728F4C32-C32E-41F6-A10F-B9B3D34DD2C9}">
      <dsp:nvSpPr>
        <dsp:cNvPr id="0" name=""/>
        <dsp:cNvSpPr/>
      </dsp:nvSpPr>
      <dsp:spPr>
        <a:xfrm>
          <a:off x="0" y="1360210"/>
          <a:ext cx="848717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Standardization, Measuring, and Monitoring</a:t>
          </a:r>
          <a:endParaRPr lang="en-US" sz="1800" b="1" kern="1200" dirty="0"/>
        </a:p>
      </dsp:txBody>
      <dsp:txXfrm>
        <a:off x="20561" y="1380771"/>
        <a:ext cx="8446055" cy="380078"/>
      </dsp:txXfrm>
    </dsp:sp>
    <dsp:sp modelId="{4DDDD8AA-E6D6-4745-866B-2348A43DA23D}">
      <dsp:nvSpPr>
        <dsp:cNvPr id="0" name=""/>
        <dsp:cNvSpPr/>
      </dsp:nvSpPr>
      <dsp:spPr>
        <a:xfrm>
          <a:off x="0" y="1781410"/>
          <a:ext cx="8487177" cy="68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smtClean="0">
              <a:solidFill>
                <a:srgbClr val="FF0000"/>
              </a:solidFill>
            </a:rPr>
            <a:t>How are ecosystem services measured at different scales? </a:t>
          </a:r>
          <a:r>
            <a:rPr lang="en-US" sz="1400" b="1" kern="1200" dirty="0" smtClean="0">
              <a:solidFill>
                <a:srgbClr val="FF0000"/>
              </a:solidFill>
            </a:rPr>
            <a:t>Outputs to Outcomes.</a:t>
          </a:r>
          <a:endParaRPr lang="en-US" sz="1400" b="1" kern="1200" dirty="0">
            <a:solidFill>
              <a:srgbClr val="FF0000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0" kern="1200" dirty="0" smtClean="0">
              <a:solidFill>
                <a:schemeClr val="tx1"/>
              </a:solidFill>
            </a:rPr>
            <a:t>How to reconcile different tools, programs and landscapes in CA?</a:t>
          </a:r>
          <a:endParaRPr lang="en-US" sz="1400" b="0" kern="1200" dirty="0">
            <a:solidFill>
              <a:schemeClr val="tx1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What existing data can be used and/or compiled?</a:t>
          </a:r>
          <a:endParaRPr lang="en-US" sz="1400" kern="1200" dirty="0"/>
        </a:p>
      </dsp:txBody>
      <dsp:txXfrm>
        <a:off x="0" y="1781410"/>
        <a:ext cx="8487177" cy="689310"/>
      </dsp:txXfrm>
    </dsp:sp>
    <dsp:sp modelId="{D4B84559-AFB9-4F9D-B6D9-ECBF64BEE8E8}">
      <dsp:nvSpPr>
        <dsp:cNvPr id="0" name=""/>
        <dsp:cNvSpPr/>
      </dsp:nvSpPr>
      <dsp:spPr>
        <a:xfrm>
          <a:off x="0" y="2470720"/>
          <a:ext cx="848717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Communication</a:t>
          </a:r>
        </a:p>
      </dsp:txBody>
      <dsp:txXfrm>
        <a:off x="20561" y="2491281"/>
        <a:ext cx="8446055" cy="380078"/>
      </dsp:txXfrm>
    </dsp:sp>
    <dsp:sp modelId="{09C9FF52-B31B-4A18-BB0F-29FC2706220B}">
      <dsp:nvSpPr>
        <dsp:cNvPr id="0" name=""/>
        <dsp:cNvSpPr/>
      </dsp:nvSpPr>
      <dsp:spPr>
        <a:xfrm>
          <a:off x="0" y="2891920"/>
          <a:ext cx="8487177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smtClean="0">
              <a:solidFill>
                <a:srgbClr val="FF0000"/>
              </a:solidFill>
            </a:rPr>
            <a:t>Translating “Ecosystem Services” to something digestible.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0" kern="1200" dirty="0" smtClean="0"/>
            <a:t>How to connect to people and communities without adding extra data collection and onerous reporting?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0" kern="1200" dirty="0" smtClean="0"/>
            <a:t>How to define who to connect with on what, and when?</a:t>
          </a:r>
        </a:p>
      </dsp:txBody>
      <dsp:txXfrm>
        <a:off x="0" y="2891920"/>
        <a:ext cx="8487177" cy="875610"/>
      </dsp:txXfrm>
    </dsp:sp>
    <dsp:sp modelId="{ADFFAD3A-0982-42B5-8518-E91CCADCFFC7}">
      <dsp:nvSpPr>
        <dsp:cNvPr id="0" name=""/>
        <dsp:cNvSpPr/>
      </dsp:nvSpPr>
      <dsp:spPr>
        <a:xfrm>
          <a:off x="0" y="3767530"/>
          <a:ext cx="848717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Implementation</a:t>
          </a:r>
        </a:p>
      </dsp:txBody>
      <dsp:txXfrm>
        <a:off x="20561" y="3788091"/>
        <a:ext cx="8446055" cy="380078"/>
      </dsp:txXfrm>
    </dsp:sp>
    <dsp:sp modelId="{E5CE7C5B-CA77-4B7C-A468-A3D569EF48E1}">
      <dsp:nvSpPr>
        <dsp:cNvPr id="0" name=""/>
        <dsp:cNvSpPr/>
      </dsp:nvSpPr>
      <dsp:spPr>
        <a:xfrm>
          <a:off x="0" y="4188730"/>
          <a:ext cx="8487177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468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smtClean="0">
              <a:solidFill>
                <a:srgbClr val="FF0000"/>
              </a:solidFill>
            </a:rPr>
            <a:t>FS cannot trade/sell carbon credits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smtClean="0">
              <a:solidFill>
                <a:srgbClr val="FF0000"/>
              </a:solidFill>
            </a:rPr>
            <a:t>Capacity (financial and human) constraints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0" kern="1200" dirty="0" smtClean="0"/>
            <a:t>How to scale? Across ownerships?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smtClean="0">
              <a:solidFill>
                <a:srgbClr val="FF0000"/>
              </a:solidFill>
            </a:rPr>
            <a:t>Permanence</a:t>
          </a:r>
        </a:p>
      </dsp:txBody>
      <dsp:txXfrm>
        <a:off x="0" y="4188730"/>
        <a:ext cx="8487177" cy="9128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C686E-BB0D-4389-9369-7AA4232CC900}">
      <dsp:nvSpPr>
        <dsp:cNvPr id="0" name=""/>
        <dsp:cNvSpPr/>
      </dsp:nvSpPr>
      <dsp:spPr>
        <a:xfrm>
          <a:off x="3190" y="53908"/>
          <a:ext cx="1918731" cy="669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Forest Plan Revision</a:t>
          </a:r>
          <a:endParaRPr lang="en-US" sz="1400" kern="1200" dirty="0"/>
        </a:p>
      </dsp:txBody>
      <dsp:txXfrm>
        <a:off x="3190" y="53908"/>
        <a:ext cx="1918731" cy="669660"/>
      </dsp:txXfrm>
    </dsp:sp>
    <dsp:sp modelId="{B3C0F8CD-225F-4E97-B4DD-1667888813A3}">
      <dsp:nvSpPr>
        <dsp:cNvPr id="0" name=""/>
        <dsp:cNvSpPr/>
      </dsp:nvSpPr>
      <dsp:spPr>
        <a:xfrm>
          <a:off x="3190" y="723568"/>
          <a:ext cx="1918731" cy="401938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/>
            <a:t>How to identify Key Ecosystem Services in </a:t>
          </a:r>
          <a:r>
            <a:rPr lang="en-US" sz="1400" b="0" i="0" kern="1200" smtClean="0"/>
            <a:t>plan </a:t>
          </a:r>
          <a:r>
            <a:rPr lang="en-US" sz="1400" b="0" i="0" kern="1200" smtClean="0"/>
            <a:t>assessments (NWFP)</a:t>
          </a:r>
          <a:endParaRPr lang="en-US" sz="1400" b="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Compare effects of alternatives on key services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Valuation of benefits when possible</a:t>
          </a:r>
          <a:endParaRPr lang="en-US" sz="1400" kern="1200" dirty="0"/>
        </a:p>
      </dsp:txBody>
      <dsp:txXfrm>
        <a:off x="3190" y="723568"/>
        <a:ext cx="1918731" cy="4019387"/>
      </dsp:txXfrm>
    </dsp:sp>
    <dsp:sp modelId="{F38DF706-9E3F-4C1D-8FFC-D525C910690B}">
      <dsp:nvSpPr>
        <dsp:cNvPr id="0" name=""/>
        <dsp:cNvSpPr/>
      </dsp:nvSpPr>
      <dsp:spPr>
        <a:xfrm>
          <a:off x="2190545" y="53908"/>
          <a:ext cx="1918731" cy="669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Collaborating – Landscape Perspectives</a:t>
          </a:r>
          <a:endParaRPr lang="en-US" sz="1400" b="1" kern="1200" dirty="0"/>
        </a:p>
      </dsp:txBody>
      <dsp:txXfrm>
        <a:off x="2190545" y="53908"/>
        <a:ext cx="1918731" cy="669660"/>
      </dsp:txXfrm>
    </dsp:sp>
    <dsp:sp modelId="{7C6FD4E8-841D-4CFF-BCF7-6DCAEF65E338}">
      <dsp:nvSpPr>
        <dsp:cNvPr id="0" name=""/>
        <dsp:cNvSpPr/>
      </dsp:nvSpPr>
      <dsp:spPr>
        <a:xfrm>
          <a:off x="2190545" y="723568"/>
          <a:ext cx="1918731" cy="401938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Working with CA State Agencies (WKRP, CFLRPs, WIP, CA Headwaters, Forest Carbon Plan, Tree Mortality)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FS National Ecosystem Services Strategy Team - NESST (cross-deputy)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Engaging new partners – Utilities, Army Corps, </a:t>
          </a:r>
          <a:r>
            <a:rPr lang="en-US" sz="1400" kern="1200" dirty="0" err="1" smtClean="0"/>
            <a:t>CalTrans</a:t>
          </a:r>
          <a:r>
            <a:rPr lang="en-US" sz="1400" kern="1200" dirty="0" smtClean="0"/>
            <a:t>, private sector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Meadows as multi- benefit pilots</a:t>
          </a:r>
          <a:endParaRPr lang="en-US" sz="1400" kern="1200" dirty="0"/>
        </a:p>
      </dsp:txBody>
      <dsp:txXfrm>
        <a:off x="2190545" y="723568"/>
        <a:ext cx="1918731" cy="4019387"/>
      </dsp:txXfrm>
    </dsp:sp>
    <dsp:sp modelId="{F3A6A16A-330B-4701-9573-9C3615CFB8CC}">
      <dsp:nvSpPr>
        <dsp:cNvPr id="0" name=""/>
        <dsp:cNvSpPr/>
      </dsp:nvSpPr>
      <dsp:spPr>
        <a:xfrm>
          <a:off x="4377899" y="53908"/>
          <a:ext cx="1918731" cy="669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Measuring and Monitoring - Research</a:t>
          </a:r>
          <a:endParaRPr lang="en-US" sz="1400" kern="1200" dirty="0"/>
        </a:p>
      </dsp:txBody>
      <dsp:txXfrm>
        <a:off x="4377899" y="53908"/>
        <a:ext cx="1918731" cy="669660"/>
      </dsp:txXfrm>
    </dsp:sp>
    <dsp:sp modelId="{146AF88B-4D32-4A0A-A430-88EFBE6753B1}">
      <dsp:nvSpPr>
        <dsp:cNvPr id="0" name=""/>
        <dsp:cNvSpPr/>
      </dsp:nvSpPr>
      <dsp:spPr>
        <a:xfrm>
          <a:off x="4377899" y="723568"/>
          <a:ext cx="1918731" cy="401938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Quantification methodologies (</a:t>
          </a:r>
          <a:r>
            <a:rPr lang="en-US" sz="1400" kern="1200" dirty="0" err="1" smtClean="0"/>
            <a:t>Mokelumne</a:t>
          </a:r>
          <a:r>
            <a:rPr lang="en-US" sz="1400" kern="1200" dirty="0" smtClean="0"/>
            <a:t>, Carbon baselines, FIA)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Tiering</a:t>
          </a:r>
          <a:r>
            <a:rPr lang="en-US" sz="1400" kern="1200" dirty="0" smtClean="0"/>
            <a:t> of project level to forest plan to regional monitoring</a:t>
          </a:r>
          <a:endParaRPr lang="en-US" sz="14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00B050"/>
              </a:solidFill>
            </a:rPr>
            <a:t>GGRF </a:t>
          </a:r>
          <a:r>
            <a:rPr lang="en-US" sz="1400" b="1" kern="1200" dirty="0" smtClean="0">
              <a:solidFill>
                <a:srgbClr val="00B050"/>
              </a:solidFill>
              <a:sym typeface="Wingdings" panose="05000000000000000000" pitchFamily="2" charset="2"/>
            </a:rPr>
            <a:t> </a:t>
          </a:r>
          <a:r>
            <a:rPr lang="en-US" sz="1400" b="1" kern="1200" dirty="0" smtClean="0">
              <a:solidFill>
                <a:srgbClr val="00B050"/>
              </a:solidFill>
            </a:rPr>
            <a:t>CEQ </a:t>
          </a:r>
          <a:r>
            <a:rPr lang="en-US" sz="1400" b="1" kern="1200" dirty="0" smtClean="0">
              <a:solidFill>
                <a:srgbClr val="00B050"/>
              </a:solidFill>
              <a:sym typeface="Wingdings" panose="05000000000000000000" pitchFamily="2" charset="2"/>
            </a:rPr>
            <a:t> Plan revision  Region 5 Forest Carbon  1504 reports  CA Forest Carbon Plan</a:t>
          </a:r>
          <a:endParaRPr lang="en-US" sz="1400" b="1" kern="1200" dirty="0">
            <a:solidFill>
              <a:srgbClr val="00B050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Modeling of future scenarios and benefit outcomes (SoCal study, water)</a:t>
          </a:r>
          <a:endParaRPr lang="en-US" sz="1400" kern="1200" dirty="0"/>
        </a:p>
      </dsp:txBody>
      <dsp:txXfrm>
        <a:off x="4377899" y="723568"/>
        <a:ext cx="1918731" cy="4019387"/>
      </dsp:txXfrm>
    </dsp:sp>
    <dsp:sp modelId="{1206D77D-4D2A-4DE6-AFAB-B36E3453AD04}">
      <dsp:nvSpPr>
        <dsp:cNvPr id="0" name=""/>
        <dsp:cNvSpPr/>
      </dsp:nvSpPr>
      <dsp:spPr>
        <a:xfrm>
          <a:off x="6565254" y="53908"/>
          <a:ext cx="1918731" cy="669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Investing and Innovating - Pilot Projects</a:t>
          </a:r>
        </a:p>
      </dsp:txBody>
      <dsp:txXfrm>
        <a:off x="6565254" y="53908"/>
        <a:ext cx="1918731" cy="669660"/>
      </dsp:txXfrm>
    </dsp:sp>
    <dsp:sp modelId="{9AD526C9-4623-427C-B80C-A04721745646}">
      <dsp:nvSpPr>
        <dsp:cNvPr id="0" name=""/>
        <dsp:cNvSpPr/>
      </dsp:nvSpPr>
      <dsp:spPr>
        <a:xfrm>
          <a:off x="6565254" y="723568"/>
          <a:ext cx="1918731" cy="401938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Investment and finance partnerships (private finance, AB 2480, corporate social responsibility)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Environmental markets – Carbon (Voluntary Carbon Protocols, other ecosystem benefit markets, compensatory mitigation scaling, AB 2087)</a:t>
          </a:r>
        </a:p>
      </dsp:txBody>
      <dsp:txXfrm>
        <a:off x="6565254" y="723568"/>
        <a:ext cx="1918731" cy="4019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DCECEC3-E4BA-C64D-8311-542CBEF0FCB8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A1D98C5-F8A6-8440-831E-EC40D321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601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0C0721C-4A6A-E647-B3AD-DCA0EDECF945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7A49B88-CB13-C340-85F3-DC5FEBCE9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932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9B88-CB13-C340-85F3-DC5FEBCE9B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3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177E8-D1C4-FF4E-BB54-D9096B02C7B4}" type="datetime1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261383"/>
            <a:ext cx="457200" cy="5074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69439" y="6330433"/>
            <a:ext cx="2108269" cy="369332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Pacific Southwest Region</a:t>
            </a:r>
          </a:p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State &amp; Private Forestry</a:t>
            </a:r>
            <a:endParaRPr lang="en-US" sz="900" b="1" cap="all" spc="0" dirty="0">
              <a:ln w="9000" cmpd="sng">
                <a:noFill/>
                <a:prstDash val="solid"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1987" y="6323581"/>
            <a:ext cx="1300356" cy="369332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USDA</a:t>
            </a:r>
          </a:p>
          <a:p>
            <a:pPr algn="just"/>
            <a:r>
              <a:rPr lang="en-US" sz="900" b="1" cap="all" spc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Forest Service</a:t>
            </a:r>
            <a:endParaRPr lang="en-US" sz="900" b="1" cap="all" spc="0" dirty="0">
              <a:ln w="9000" cmpd="sng">
                <a:noFill/>
                <a:prstDash val="solid"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76200" cmpd="thickThin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86800" y="6261383"/>
            <a:ext cx="0" cy="43153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43" y="6300853"/>
            <a:ext cx="749859" cy="428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5852-4A80-CA45-8CF3-646E7E3B915B}" type="datetime1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9B25-E9BD-E54F-A616-2A42FF84C148}" type="datetime1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768A-7E5E-EA4E-83B7-149910B0331C}" type="datetime1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5AF-EC8F-A249-B7C8-F31C2A3C24E4}" type="datetime1">
              <a:rPr lang="en-US" smtClean="0"/>
              <a:t>2/8/2017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07BF-AD69-A643-91D3-1446A795B75A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6DA7-60A9-064E-86BD-37BFD121FA73}" type="datetime1">
              <a:rPr lang="en-US" smtClean="0"/>
              <a:t>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7345-4B9D-9B41-B30D-40AC7A4BCC40}" type="datetime1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BC29-5FBA-1543-A707-15B382F1BD6D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1D28-1542-524E-85EF-06924D1E7A20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9EF158-225E-5449-B2AC-AE521D37099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76200" cmpd="thickThin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874" y1="40822" x2="6496" y2="48767"/>
                        <a14:foregroundMark x1="19882" y1="20548" x2="7677" y2="61096"/>
                        <a14:foregroundMark x1="33858" y1="9589" x2="70276" y2="8219"/>
                        <a14:foregroundMark x1="15157" y1="18904" x2="6102" y2="35068"/>
                        <a14:foregroundMark x1="74803" y1="10137" x2="94488" y2="38904"/>
                        <a14:foregroundMark x1="2165" y1="49041" x2="0" y2="49041"/>
                        <a14:foregroundMark x1="1181" y1="46849" x2="0" y2="47397"/>
                        <a14:foregroundMark x1="98425" y1="47945" x2="99803" y2="4794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296099"/>
            <a:ext cx="609600" cy="43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261383"/>
            <a:ext cx="457200" cy="50743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69439" y="6330433"/>
            <a:ext cx="2108269" cy="369332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Pacific Southwest Region</a:t>
            </a:r>
          </a:p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State &amp; Private Forestry</a:t>
            </a:r>
            <a:endParaRPr lang="en-US" sz="900" b="1" cap="all" spc="0" dirty="0">
              <a:ln w="9000" cmpd="sng">
                <a:noFill/>
                <a:prstDash val="solid"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1987" y="6323581"/>
            <a:ext cx="1300356" cy="369332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USDA</a:t>
            </a:r>
          </a:p>
          <a:p>
            <a:pPr algn="just"/>
            <a:r>
              <a:rPr lang="en-US" sz="900" b="1" cap="all" spc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Forest Service</a:t>
            </a:r>
            <a:endParaRPr lang="en-US" sz="900" b="1" cap="all" spc="0" dirty="0">
              <a:ln w="9000" cmpd="sng">
                <a:noFill/>
                <a:prstDash val="solid"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686800" y="6261383"/>
            <a:ext cx="0" cy="43153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76200" cmpd="thickThin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874" y1="40822" x2="6496" y2="48767"/>
                        <a14:foregroundMark x1="19882" y1="20548" x2="7677" y2="61096"/>
                        <a14:foregroundMark x1="33858" y1="9589" x2="70276" y2="8219"/>
                        <a14:foregroundMark x1="15157" y1="18904" x2="6102" y2="35068"/>
                        <a14:foregroundMark x1="74803" y1="10137" x2="94488" y2="38904"/>
                        <a14:foregroundMark x1="2165" y1="49041" x2="0" y2="49041"/>
                        <a14:foregroundMark x1="1181" y1="46849" x2="0" y2="47397"/>
                        <a14:foregroundMark x1="98425" y1="47945" x2="99803" y2="4794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296099"/>
            <a:ext cx="609600" cy="43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fld id="{3AC8C673-AC99-3F4D-9C63-100C42EF0B99}" type="datetime1">
              <a:rPr lang="en-US" smtClean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R5 Public Affairs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59EF158-225E-5449-B2AC-AE521D370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261383"/>
            <a:ext cx="457200" cy="5074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69439" y="6330433"/>
            <a:ext cx="2108269" cy="369332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Pacific Southwest Region</a:t>
            </a:r>
          </a:p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State &amp; Private Forestry</a:t>
            </a:r>
            <a:endParaRPr lang="en-US" sz="900" b="1" cap="all" spc="0" dirty="0">
              <a:ln w="9000" cmpd="sng">
                <a:noFill/>
                <a:prstDash val="solid"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1987" y="6323581"/>
            <a:ext cx="1300356" cy="369332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just"/>
            <a:r>
              <a:rPr lang="en-US" sz="900" b="1" cap="all" spc="0" baseline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USDA</a:t>
            </a:r>
          </a:p>
          <a:p>
            <a:pPr algn="just"/>
            <a:r>
              <a:rPr lang="en-US" sz="900" b="1" cap="all" spc="0" dirty="0" smtClean="0">
                <a:ln w="9000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j-lt"/>
              </a:rPr>
              <a:t>Forest Service</a:t>
            </a:r>
            <a:endParaRPr lang="en-US" sz="900" b="1" cap="all" spc="0" dirty="0">
              <a:ln w="9000" cmpd="sng">
                <a:noFill/>
                <a:prstDash val="solid"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686800" y="6261383"/>
            <a:ext cx="0" cy="43153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57200" y="6217478"/>
            <a:ext cx="3518452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s.fed.us/rmrs/national-forest-contributions-streamflow-pacific-southwest-region-region-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3554963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Ecosystem Services Panel Discussion: USFS perspective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33633"/>
            <a:ext cx="6858000" cy="914400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>
                <a:solidFill>
                  <a:schemeClr val="tx1"/>
                </a:solidFill>
              </a:rPr>
              <a:t>Calistoga III</a:t>
            </a:r>
            <a:endParaRPr lang="en-US" sz="8000" dirty="0"/>
          </a:p>
          <a:p>
            <a:r>
              <a:rPr lang="en-US" sz="8000" dirty="0">
                <a:solidFill>
                  <a:schemeClr val="accent6">
                    <a:lumMod val="50000"/>
                  </a:schemeClr>
                </a:solidFill>
              </a:rPr>
              <a:t>Jason Ko</a:t>
            </a:r>
          </a:p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Ecosystem Services and Climate Change Program </a:t>
            </a:r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</a:rPr>
              <a:t>Lead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</a:rPr>
              <a:t>U.S. Forest Service, Region 5</a:t>
            </a:r>
          </a:p>
          <a:p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</a:rPr>
              <a:t>State 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and Private Forestry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B93F-6B3B-C94F-BF7E-E61C2A80B2B4}" type="datetime1">
              <a:rPr lang="en-US" smtClean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Calistoga III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1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365126"/>
            <a:ext cx="8680359" cy="934009"/>
          </a:xfrm>
        </p:spPr>
        <p:txBody>
          <a:bodyPr>
            <a:normAutofit/>
          </a:bodyPr>
          <a:lstStyle/>
          <a:p>
            <a:r>
              <a:rPr lang="en-US" dirty="0" smtClean="0"/>
              <a:t>Mechanisms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712416"/>
              </p:ext>
            </p:extLst>
          </p:nvPr>
        </p:nvGraphicFramePr>
        <p:xfrm>
          <a:off x="231819" y="1299135"/>
          <a:ext cx="8487177" cy="479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</p:spPr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dirty="0"/>
              <a:t>Calistoga III</a:t>
            </a:r>
          </a:p>
        </p:txBody>
      </p:sp>
    </p:spTree>
    <p:extLst>
      <p:ext uri="{BB962C8B-B14F-4D97-AF65-F5344CB8AC3E}">
        <p14:creationId xmlns:p14="http://schemas.microsoft.com/office/powerpoint/2010/main" val="11055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-3009"/>
            <a:ext cx="8680359" cy="934009"/>
          </a:xfrm>
        </p:spPr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542375"/>
              </p:ext>
            </p:extLst>
          </p:nvPr>
        </p:nvGraphicFramePr>
        <p:xfrm>
          <a:off x="231819" y="931001"/>
          <a:ext cx="8487177" cy="516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</p:spPr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dirty="0"/>
              <a:t>Calistoga III</a:t>
            </a:r>
          </a:p>
        </p:txBody>
      </p:sp>
      <p:pic>
        <p:nvPicPr>
          <p:cNvPr id="1026" name="Picture 2" descr="Image result for wall challenge overc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702" y="4407825"/>
            <a:ext cx="2990823" cy="24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8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Calistoga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 descr="https://data.fs.usda.gov/research/rmrs/streamflow-maps/national-forests/PlumasNationalFores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9" y="194196"/>
            <a:ext cx="4746673" cy="58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92861" y="46212"/>
            <a:ext cx="3792376" cy="28127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% Stream flow from FS National Forests</a:t>
            </a:r>
          </a:p>
        </p:txBody>
      </p:sp>
      <p:pic>
        <p:nvPicPr>
          <p:cNvPr id="1028" name="Picture 4" descr="https://data.fs.usda.gov/research/rmrs/streamflow-maps/national-forests/AngelesNationalFores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4" y="2193563"/>
            <a:ext cx="4178463" cy="334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50896" y="5439137"/>
            <a:ext cx="3934341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www.fs.fed.us/rmrs/national-forest-contributions-streamflow-pacific-southwest-region-region-5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206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365126"/>
            <a:ext cx="8680359" cy="934009"/>
          </a:xfrm>
        </p:spPr>
        <p:txBody>
          <a:bodyPr>
            <a:norm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540976"/>
              </p:ext>
            </p:extLst>
          </p:nvPr>
        </p:nvGraphicFramePr>
        <p:xfrm>
          <a:off x="231819" y="1299135"/>
          <a:ext cx="8487177" cy="479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</p:spPr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dirty="0"/>
              <a:t>Calistoga III</a:t>
            </a:r>
          </a:p>
        </p:txBody>
      </p:sp>
      <p:pic>
        <p:nvPicPr>
          <p:cNvPr id="2050" name="Picture 2" descr="Image may contain: 3 people, indo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6" y="3957851"/>
            <a:ext cx="2016288" cy="20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world_topo_bathy_200408_3x5400x2700_ZL0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r="3570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1D28-1542-524E-85EF-06924D1E7A20}" type="datetime1">
              <a:rPr lang="en-US" smtClean="0"/>
              <a:t>2/8/2017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57200" y="6477001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Calistoga III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906" y="879676"/>
            <a:ext cx="5791200" cy="72695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8173"/>
            <a:ext cx="8072651" cy="49177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does USFS define Ecosystem Service?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is FS doing with Ecosystem Services?</a:t>
            </a:r>
          </a:p>
          <a:p>
            <a:pPr marL="800100" lvl="1" indent="-342900"/>
            <a:r>
              <a:rPr lang="en-US" dirty="0" smtClean="0"/>
              <a:t>National, Regional and Forest examples</a:t>
            </a:r>
          </a:p>
          <a:p>
            <a:pPr marL="800100" lvl="1" indent="-342900"/>
            <a:r>
              <a:rPr lang="en-US" dirty="0" smtClean="0"/>
              <a:t>Pilots</a:t>
            </a:r>
          </a:p>
          <a:p>
            <a:pPr marL="800100" lvl="1" indent="-342900"/>
            <a:r>
              <a:rPr lang="en-US" dirty="0" smtClean="0"/>
              <a:t>Mechanisms</a:t>
            </a:r>
          </a:p>
          <a:p>
            <a:pPr marL="800100" lvl="1" indent="-342900"/>
            <a:r>
              <a:rPr lang="en-US" dirty="0" smtClean="0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does the future look like for Ecosystem Services?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768A-7E5E-EA4E-83B7-149910B0331C}" type="datetime1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Calistoga III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365126"/>
            <a:ext cx="8680359" cy="6927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Ecosystem Services?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236386"/>
              </p:ext>
            </p:extLst>
          </p:nvPr>
        </p:nvGraphicFramePr>
        <p:xfrm>
          <a:off x="231820" y="1287888"/>
          <a:ext cx="8551571" cy="4727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 txBox="1">
            <a:spLocks/>
          </p:cNvSpPr>
          <p:nvPr/>
        </p:nvSpPr>
        <p:spPr>
          <a:xfrm>
            <a:off x="231820" y="905435"/>
            <a:ext cx="8105355" cy="453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</p:spPr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dirty="0"/>
              <a:t>Calistoga III</a:t>
            </a:r>
          </a:p>
        </p:txBody>
      </p:sp>
    </p:spTree>
    <p:extLst>
      <p:ext uri="{BB962C8B-B14F-4D97-AF65-F5344CB8AC3E}">
        <p14:creationId xmlns:p14="http://schemas.microsoft.com/office/powerpoint/2010/main" val="37905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365126"/>
            <a:ext cx="8680359" cy="692709"/>
          </a:xfrm>
        </p:spPr>
        <p:txBody>
          <a:bodyPr>
            <a:normAutofit/>
          </a:bodyPr>
          <a:lstStyle/>
          <a:p>
            <a:r>
              <a:rPr lang="en-US" dirty="0" smtClean="0"/>
              <a:t>Why Ecosystem Services?</a:t>
            </a:r>
            <a:endParaRPr lang="en-US" sz="2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0432" y="1057834"/>
            <a:ext cx="8315857" cy="47551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Strengthen connection to public</a:t>
            </a:r>
          </a:p>
          <a:p>
            <a:pPr marL="800100" lvl="1" indent="-342900"/>
            <a:r>
              <a:rPr lang="en-US" dirty="0" smtClean="0"/>
              <a:t>Meaningful outcomes to complement targets</a:t>
            </a:r>
          </a:p>
          <a:p>
            <a:pPr marL="800100" lvl="1" indent="-342900"/>
            <a:r>
              <a:rPr lang="en-US" dirty="0" smtClean="0"/>
              <a:t>More and different stakeholders to the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Value benefits that are not traditionally monetized or valued</a:t>
            </a:r>
          </a:p>
          <a:p>
            <a:pPr marL="800100" lvl="1" indent="-342900"/>
            <a:r>
              <a:rPr lang="en-US" dirty="0" err="1" smtClean="0"/>
              <a:t>Eg</a:t>
            </a:r>
            <a:r>
              <a:rPr lang="en-US" dirty="0" smtClean="0"/>
              <a:t>: scenery, solitude, biodiversity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Encourages all lands and cross-resource management</a:t>
            </a:r>
          </a:p>
          <a:p>
            <a:pPr marL="800100" lvl="1" indent="-342900"/>
            <a:r>
              <a:rPr lang="en-US" dirty="0" smtClean="0"/>
              <a:t>What affects water quality?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Leverage resources and investment</a:t>
            </a:r>
          </a:p>
          <a:p>
            <a:pPr marL="800100" lvl="1" indent="-342900"/>
            <a:r>
              <a:rPr lang="en-US" dirty="0" smtClean="0"/>
              <a:t>Carbon and water markets</a:t>
            </a:r>
          </a:p>
          <a:p>
            <a:pPr marL="342900" indent="-34290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78" y="4180113"/>
            <a:ext cx="4579601" cy="1828801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</p:spPr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dirty="0"/>
              <a:t>Calistoga III</a:t>
            </a:r>
          </a:p>
        </p:txBody>
      </p:sp>
    </p:spTree>
    <p:extLst>
      <p:ext uri="{BB962C8B-B14F-4D97-AF65-F5344CB8AC3E}">
        <p14:creationId xmlns:p14="http://schemas.microsoft.com/office/powerpoint/2010/main" val="241898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Calistoga 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5</a:t>
            </a:fld>
            <a:endParaRPr lang="en-US"/>
          </a:p>
        </p:txBody>
      </p:sp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5" y="903514"/>
            <a:ext cx="6282418" cy="48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90004" y="4808763"/>
            <a:ext cx="11444253" cy="5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1820" y="365126"/>
            <a:ext cx="8680359" cy="692709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Moving from Outputs to outcomes</a:t>
            </a:r>
          </a:p>
        </p:txBody>
      </p:sp>
    </p:spTree>
    <p:extLst>
      <p:ext uri="{BB962C8B-B14F-4D97-AF65-F5344CB8AC3E}">
        <p14:creationId xmlns:p14="http://schemas.microsoft.com/office/powerpoint/2010/main" val="42168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365126"/>
            <a:ext cx="8680359" cy="934009"/>
          </a:xfrm>
        </p:spPr>
        <p:txBody>
          <a:bodyPr>
            <a:normAutofit/>
          </a:bodyPr>
          <a:lstStyle/>
          <a:p>
            <a:r>
              <a:rPr lang="en-US" dirty="0" smtClean="0"/>
              <a:t>2012 Planning Rule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256247"/>
              </p:ext>
            </p:extLst>
          </p:nvPr>
        </p:nvGraphicFramePr>
        <p:xfrm>
          <a:off x="231819" y="1299135"/>
          <a:ext cx="8487177" cy="479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</p:spPr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dirty="0"/>
              <a:t>Calistoga III</a:t>
            </a:r>
          </a:p>
        </p:txBody>
      </p:sp>
    </p:spTree>
    <p:extLst>
      <p:ext uri="{BB962C8B-B14F-4D97-AF65-F5344CB8AC3E}">
        <p14:creationId xmlns:p14="http://schemas.microsoft.com/office/powerpoint/2010/main" val="8820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365126"/>
            <a:ext cx="8680359" cy="9340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Ecosystem Services Strategy Team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722348"/>
              </p:ext>
            </p:extLst>
          </p:nvPr>
        </p:nvGraphicFramePr>
        <p:xfrm>
          <a:off x="231819" y="1299135"/>
          <a:ext cx="8487177" cy="479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</p:spPr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dirty="0"/>
              <a:t>Calistoga III</a:t>
            </a:r>
          </a:p>
        </p:txBody>
      </p:sp>
    </p:spTree>
    <p:extLst>
      <p:ext uri="{BB962C8B-B14F-4D97-AF65-F5344CB8AC3E}">
        <p14:creationId xmlns:p14="http://schemas.microsoft.com/office/powerpoint/2010/main" val="25325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Calistoga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F158-225E-5449-B2AC-AE521D37099B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1820" y="810733"/>
            <a:ext cx="4212081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Ecosystem Services into Decision-Making, Analysis, and Priority Setting Processes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Program Priority Setting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Management Planning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Level NEPA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Initiatives/Programs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Quantify and Communicate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Value of Resources and Impacts of Management Actions in Terms of Benefits to People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Standardized Methodologies, Baselines, Trends and Projections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Communication Tools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Providers and Beneficiaries of Ecosystem Services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Collaborative Frameworks and Authorities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 Projects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1820" y="365126"/>
            <a:ext cx="8680359" cy="69270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R5 Ecosystem Services </a:t>
            </a:r>
            <a:r>
              <a:rPr lang="en-US" b="1" u="sng" dirty="0" smtClean="0">
                <a:solidFill>
                  <a:srgbClr val="FF0000"/>
                </a:solidFill>
              </a:rPr>
              <a:t>DRAFT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Framework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905" y="816319"/>
            <a:ext cx="3852769" cy="5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365126"/>
            <a:ext cx="8680359" cy="934009"/>
          </a:xfrm>
        </p:spPr>
        <p:txBody>
          <a:bodyPr>
            <a:normAutofit/>
          </a:bodyPr>
          <a:lstStyle/>
          <a:p>
            <a:r>
              <a:rPr lang="en-US" dirty="0" smtClean="0"/>
              <a:t>Pilot projects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732618"/>
              </p:ext>
            </p:extLst>
          </p:nvPr>
        </p:nvGraphicFramePr>
        <p:xfrm>
          <a:off x="231819" y="1299135"/>
          <a:ext cx="8487177" cy="479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</p:spPr>
        <p:txBody>
          <a:bodyPr/>
          <a:lstStyle/>
          <a:p>
            <a:fld id="{F91D495C-AF3D-D246-9BD6-BE137D6A08A7}" type="datetime1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dirty="0"/>
              <a:t>Calistoga III</a:t>
            </a:r>
          </a:p>
        </p:txBody>
      </p:sp>
    </p:spTree>
    <p:extLst>
      <p:ext uri="{BB962C8B-B14F-4D97-AF65-F5344CB8AC3E}">
        <p14:creationId xmlns:p14="http://schemas.microsoft.com/office/powerpoint/2010/main" val="2064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SR5SPF_PPT_Theme01">
  <a:themeElements>
    <a:clrScheme name="Custom 1">
      <a:dk1>
        <a:sysClr val="windowText" lastClr="000000"/>
      </a:dk1>
      <a:lt1>
        <a:sysClr val="window" lastClr="FFFFFF"/>
      </a:lt1>
      <a:dk2>
        <a:srgbClr val="4E5D3C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FSR5SPF_PPT_Theme01.thmx</Template>
  <TotalTime>1709</TotalTime>
  <Words>1256</Words>
  <Application>Microsoft Office PowerPoint</Application>
  <PresentationFormat>On-screen Show (4:3)</PresentationFormat>
  <Paragraphs>187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Wingdings</vt:lpstr>
      <vt:lpstr>FSR5SPF_PPT_Theme01</vt:lpstr>
      <vt:lpstr>Ecosystem Services Panel Discussion: USFS perspective</vt:lpstr>
      <vt:lpstr>Outline</vt:lpstr>
      <vt:lpstr>What are Ecosystem Services?</vt:lpstr>
      <vt:lpstr>Why Ecosystem Services?</vt:lpstr>
      <vt:lpstr>PowerPoint Presentation</vt:lpstr>
      <vt:lpstr>2012 Planning Rule</vt:lpstr>
      <vt:lpstr>NATIONAL Ecosystem Services Strategy Team</vt:lpstr>
      <vt:lpstr>PowerPoint Presentation</vt:lpstr>
      <vt:lpstr>Pilot projects</vt:lpstr>
      <vt:lpstr>Mechanisms</vt:lpstr>
      <vt:lpstr>Challenges</vt:lpstr>
      <vt:lpstr>PowerPoint Presentation</vt:lpstr>
      <vt:lpstr>Future</vt:lpstr>
      <vt:lpstr>Questions?</vt:lpstr>
    </vt:vector>
  </TitlesOfParts>
  <Company>LZF &amp; Partners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L.Z.</dc:creator>
  <cp:lastModifiedBy>Ko, Jason M -FS</cp:lastModifiedBy>
  <cp:revision>77</cp:revision>
  <cp:lastPrinted>2017-02-06T20:53:19Z</cp:lastPrinted>
  <dcterms:created xsi:type="dcterms:W3CDTF">2014-09-17T16:50:43Z</dcterms:created>
  <dcterms:modified xsi:type="dcterms:W3CDTF">2017-02-08T21:59:15Z</dcterms:modified>
</cp:coreProperties>
</file>