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62" r:id="rId5"/>
    <p:sldId id="261" r:id="rId6"/>
    <p:sldId id="263" r:id="rId7"/>
    <p:sldId id="264" r:id="rId8"/>
    <p:sldId id="268" r:id="rId9"/>
    <p:sldId id="267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5243-07A1-4E86-99D7-4D62BE659BA6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FE9C2-E210-40EA-AD5A-28CEA850E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2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6F4602-D48A-4242-9AAE-B087DB06F1FF}" type="slidenum">
              <a:rPr lang="en-US" b="0"/>
              <a:pPr eaLnBrk="1" hangingPunct="1"/>
              <a:t>3</a:t>
            </a:fld>
            <a:endParaRPr lang="en-US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Classic snowmelt-driven hydrograph of spring melt and summer recession // so winter floods are one element of the changing hydrograph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Predicted warming of 4 C equivalent to a northward shift of 400 km in thermal regime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Stenothermic alpine taxa highly vulnerable to warming, and are at an ecological dead-end</a:t>
            </a:r>
          </a:p>
        </p:txBody>
      </p:sp>
    </p:spTree>
    <p:extLst>
      <p:ext uri="{BB962C8B-B14F-4D97-AF65-F5344CB8AC3E}">
        <p14:creationId xmlns:p14="http://schemas.microsoft.com/office/powerpoint/2010/main" val="8644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F9491E-B1E6-44C2-9A66-4A105AE78927}" type="slidenum">
              <a:rPr lang="en-US" b="0"/>
              <a:pPr eaLnBrk="1" hangingPunct="1"/>
              <a:t>9</a:t>
            </a:fld>
            <a:endParaRPr lang="en-US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Important to distinguish the physical resistance or vulnerability of the catchments from the vulnerability of individual taxa that comprise the community: site selection based on physical environment features, while the vulnerability of the biological community and component taxa can only be assessed from the resident organisms found</a:t>
            </a:r>
          </a:p>
        </p:txBody>
      </p:sp>
    </p:spTree>
    <p:extLst>
      <p:ext uri="{BB962C8B-B14F-4D97-AF65-F5344CB8AC3E}">
        <p14:creationId xmlns:p14="http://schemas.microsoft.com/office/powerpoint/2010/main" val="51427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6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7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2A0F-23D5-463E-B6BE-F6282F9404C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BA8C-C9D6-4217-8D10-3E1C6ADA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217" y="678874"/>
            <a:ext cx="9933709" cy="4535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Hydroclimatic</a:t>
            </a:r>
            <a:r>
              <a:rPr lang="en-US" dirty="0" smtClean="0"/>
              <a:t> change</a:t>
            </a:r>
            <a:br>
              <a:rPr lang="en-US" dirty="0" smtClean="0"/>
            </a:br>
            <a:r>
              <a:rPr lang="en-US" dirty="0" smtClean="0"/>
              <a:t>and meadows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Dave Herbst</a:t>
            </a:r>
            <a:br>
              <a:rPr lang="en-US" sz="4000" dirty="0" smtClean="0"/>
            </a:br>
            <a:r>
              <a:rPr lang="en-US" sz="4000" dirty="0" smtClean="0"/>
              <a:t>Sierra Nevada Aquatic Research Laboratory - UCSB </a:t>
            </a:r>
            <a:br>
              <a:rPr lang="en-US" sz="4000" dirty="0" smtClean="0"/>
            </a:br>
            <a:r>
              <a:rPr lang="en-US" sz="4000" dirty="0" smtClean="0"/>
              <a:t>&amp; Sarah </a:t>
            </a:r>
            <a:r>
              <a:rPr lang="en-US" sz="4000" dirty="0" err="1" smtClean="0"/>
              <a:t>Yarnell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Center for Watershed Sciences - UCD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33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0109"/>
            <a:ext cx="7218217" cy="6511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b="1" dirty="0"/>
              <a:t>M</a:t>
            </a:r>
            <a:r>
              <a:rPr lang="en-US" sz="2500" b="1" dirty="0" smtClean="0"/>
              <a:t>onitoring climate variability effects on headwater stream ecosystems and hydrology in the context of risk to change and natural resistance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b="1" dirty="0" smtClean="0"/>
              <a:t>Resistance conferred in part by the potential role of meadows in sustaining flow and cool temperatures – and sentinel streams contain a range of meadow coverage from 0 to 33% of upstream riparian zone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b="1" dirty="0" smtClean="0"/>
              <a:t>This based on </a:t>
            </a:r>
            <a:r>
              <a:rPr lang="en-US" sz="2500" b="1" dirty="0" err="1" smtClean="0"/>
              <a:t>UCDavis</a:t>
            </a:r>
            <a:r>
              <a:rPr lang="en-US" sz="2500" b="1" dirty="0" smtClean="0"/>
              <a:t> meadows database; our ground-</a:t>
            </a:r>
            <a:r>
              <a:rPr lang="en-US" sz="2500" b="1" dirty="0" err="1" smtClean="0"/>
              <a:t>truthing</a:t>
            </a:r>
            <a:r>
              <a:rPr lang="en-US" sz="2500" b="1" dirty="0" smtClean="0"/>
              <a:t> observations suggest the type of meadow system and hydration state need to be considered in evaluating the potential role of these meadows in sustaining downstream flows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b="1" dirty="0" smtClean="0"/>
              <a:t>Suggest monitoring of intact (operational definition least-disturbed) </a:t>
            </a:r>
            <a:r>
              <a:rPr lang="en-US" sz="2500" b="1" u="sng" dirty="0" smtClean="0"/>
              <a:t>reference meadows </a:t>
            </a:r>
            <a:r>
              <a:rPr lang="en-US" sz="2500" b="1" dirty="0" smtClean="0"/>
              <a:t>over time to provide a means, as with the sentinel streams, of evaluating climate change effects in the absence of other land use disturbances</a:t>
            </a:r>
          </a:p>
        </p:txBody>
      </p:sp>
      <p:pic>
        <p:nvPicPr>
          <p:cNvPr id="5" name="Picture 2" descr="Network_Locations_D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" y="671944"/>
            <a:ext cx="4271852" cy="552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4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/>
              <a:t>Meadow </a:t>
            </a:r>
            <a:r>
              <a:rPr lang="en-US" b="1" dirty="0"/>
              <a:t>e</a:t>
            </a:r>
            <a:r>
              <a:rPr lang="en-US" b="1" dirty="0" smtClean="0"/>
              <a:t>cological service values:</a:t>
            </a:r>
            <a:endParaRPr lang="en-US" b="1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1388918" y="1299153"/>
            <a:ext cx="9414164" cy="4575174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storage</a:t>
            </a:r>
            <a:r>
              <a:rPr lang="en-US" sz="2800" dirty="0" smtClean="0"/>
              <a:t> of water, flood attenuation, groundwater recharge</a:t>
            </a:r>
          </a:p>
          <a:p>
            <a:r>
              <a:rPr lang="en-US" sz="2800" dirty="0" smtClean="0"/>
              <a:t>sustained </a:t>
            </a:r>
            <a:r>
              <a:rPr lang="en-US" sz="2800" u="sng" dirty="0" smtClean="0"/>
              <a:t>release</a:t>
            </a:r>
            <a:r>
              <a:rPr lang="en-US" sz="2800" dirty="0" smtClean="0"/>
              <a:t> to streams during </a:t>
            </a:r>
            <a:r>
              <a:rPr lang="en-US" sz="2800" dirty="0" err="1" smtClean="0"/>
              <a:t>baseflow</a:t>
            </a:r>
            <a:endParaRPr lang="en-US" sz="2800" dirty="0" smtClean="0"/>
          </a:p>
          <a:p>
            <a:r>
              <a:rPr lang="en-US" sz="2800" dirty="0" smtClean="0"/>
              <a:t>maintain </a:t>
            </a:r>
            <a:r>
              <a:rPr lang="en-US" sz="2800" u="sng" dirty="0" smtClean="0"/>
              <a:t>cooler</a:t>
            </a:r>
            <a:r>
              <a:rPr lang="en-US" sz="2800" dirty="0" smtClean="0"/>
              <a:t> water temperatures</a:t>
            </a:r>
          </a:p>
          <a:p>
            <a:r>
              <a:rPr lang="en-US" u="sng" dirty="0"/>
              <a:t>water quality</a:t>
            </a:r>
            <a:r>
              <a:rPr lang="en-US" sz="2800" dirty="0" smtClean="0"/>
              <a:t> = filtering of sediments, uptake of nutrients</a:t>
            </a:r>
            <a:endParaRPr lang="en-US" sz="2800" u="sng" dirty="0" smtClean="0"/>
          </a:p>
          <a:p>
            <a:r>
              <a:rPr lang="en-US" sz="2800" u="sng" dirty="0" smtClean="0"/>
              <a:t>integrated </a:t>
            </a:r>
            <a:r>
              <a:rPr lang="en-US" u="sng" dirty="0" smtClean="0"/>
              <a:t>connectivity</a:t>
            </a:r>
            <a:r>
              <a:rPr lang="en-US" dirty="0" smtClean="0"/>
              <a:t> of </a:t>
            </a:r>
            <a:r>
              <a:rPr lang="en-US" sz="2800" dirty="0" smtClean="0"/>
              <a:t>aquatic-riparian-meadow food web and wildlife habitat </a:t>
            </a:r>
          </a:p>
          <a:p>
            <a:r>
              <a:rPr lang="en-US" sz="2800" dirty="0" smtClean="0"/>
              <a:t>biological </a:t>
            </a:r>
            <a:r>
              <a:rPr lang="en-US" sz="2800" u="sng" dirty="0" smtClean="0"/>
              <a:t>diversity</a:t>
            </a:r>
            <a:r>
              <a:rPr lang="en-US" sz="2800" dirty="0" smtClean="0"/>
              <a:t> reservoirs</a:t>
            </a:r>
          </a:p>
          <a:p>
            <a:r>
              <a:rPr lang="en-US" u="sng" dirty="0"/>
              <a:t>f</a:t>
            </a:r>
            <a:r>
              <a:rPr lang="en-US" u="sng" dirty="0" smtClean="0"/>
              <a:t>orage</a:t>
            </a:r>
            <a:r>
              <a:rPr lang="en-US" dirty="0" smtClean="0"/>
              <a:t> for wildlife and stock animals</a:t>
            </a:r>
          </a:p>
          <a:p>
            <a:r>
              <a:rPr lang="en-US" u="sng" dirty="0"/>
              <a:t>r</a:t>
            </a:r>
            <a:r>
              <a:rPr lang="en-US" sz="2800" u="sng" dirty="0" smtClean="0"/>
              <a:t>ecreation</a:t>
            </a:r>
            <a:r>
              <a:rPr lang="en-US" sz="2800" dirty="0" smtClean="0"/>
              <a:t> focal areas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39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828800" y="1676401"/>
          <a:ext cx="8534400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hart" r:id="rId4" imgW="7029456" imgH="3838498" progId="Excel.Chart.8">
                  <p:embed/>
                </p:oleObj>
              </mc:Choice>
              <mc:Fallback>
                <p:oleObj name="Chart" r:id="rId4" imgW="7029456" imgH="38384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1"/>
                        <a:ext cx="8534400" cy="50069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825625" y="63500"/>
            <a:ext cx="78422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0"/>
              <a:t>A Changing Hydrograph:</a:t>
            </a:r>
          </a:p>
          <a:p>
            <a:pPr eaLnBrk="1" hangingPunct="1"/>
            <a:r>
              <a:rPr lang="en-US" sz="2400" b="0"/>
              <a:t>                      Shift in the mountain snowmelt flow regime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876800" y="3124200"/>
            <a:ext cx="1828800" cy="533400"/>
            <a:chOff x="2112" y="1999"/>
            <a:chExt cx="1047" cy="353"/>
          </a:xfrm>
        </p:grpSpPr>
        <p:sp>
          <p:nvSpPr>
            <p:cNvPr id="90133" name="AutoShape 5"/>
            <p:cNvSpPr>
              <a:spLocks/>
            </p:cNvSpPr>
            <p:nvPr/>
          </p:nvSpPr>
          <p:spPr bwMode="auto">
            <a:xfrm rot="-5400000">
              <a:off x="2496" y="1872"/>
              <a:ext cx="144" cy="816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0134" name="Text Box 6"/>
            <p:cNvSpPr txBox="1">
              <a:spLocks noChangeArrowheads="1"/>
            </p:cNvSpPr>
            <p:nvPr/>
          </p:nvSpPr>
          <p:spPr bwMode="auto">
            <a:xfrm>
              <a:off x="2112" y="1999"/>
              <a:ext cx="10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/>
                <a:t>earlier snowmelt</a:t>
              </a:r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3843338" y="2335214"/>
            <a:ext cx="2220912" cy="2693987"/>
            <a:chOff x="1461" y="1471"/>
            <a:chExt cx="1399" cy="1697"/>
          </a:xfrm>
        </p:grpSpPr>
        <p:sp>
          <p:nvSpPr>
            <p:cNvPr id="90131" name="Text Box 8"/>
            <p:cNvSpPr txBox="1">
              <a:spLocks noChangeArrowheads="1"/>
            </p:cNvSpPr>
            <p:nvPr/>
          </p:nvSpPr>
          <p:spPr bwMode="auto">
            <a:xfrm>
              <a:off x="1461" y="1471"/>
              <a:ext cx="139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/>
                <a:t>wetter &amp; more erratic</a:t>
              </a:r>
            </a:p>
            <a:p>
              <a:pPr algn="ctr" eaLnBrk="1" hangingPunct="1"/>
              <a:r>
                <a:rPr lang="en-US" sz="1600"/>
                <a:t>winter flows</a:t>
              </a:r>
            </a:p>
          </p:txBody>
        </p:sp>
        <p:sp>
          <p:nvSpPr>
            <p:cNvPr id="90132" name="Line 9"/>
            <p:cNvSpPr>
              <a:spLocks noChangeShapeType="1"/>
            </p:cNvSpPr>
            <p:nvPr/>
          </p:nvSpPr>
          <p:spPr bwMode="auto">
            <a:xfrm flipH="1">
              <a:off x="1728" y="1824"/>
              <a:ext cx="288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2971800" y="1801814"/>
            <a:ext cx="2127250" cy="1169987"/>
            <a:chOff x="912" y="1135"/>
            <a:chExt cx="1340" cy="737"/>
          </a:xfrm>
        </p:grpSpPr>
        <p:sp>
          <p:nvSpPr>
            <p:cNvPr id="90128" name="Text Box 11"/>
            <p:cNvSpPr txBox="1">
              <a:spLocks noChangeArrowheads="1"/>
            </p:cNvSpPr>
            <p:nvPr/>
          </p:nvSpPr>
          <p:spPr bwMode="auto">
            <a:xfrm>
              <a:off x="912" y="1135"/>
              <a:ext cx="13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/>
                <a:t>rain-on-snow floods</a:t>
              </a:r>
            </a:p>
          </p:txBody>
        </p:sp>
        <p:sp>
          <p:nvSpPr>
            <p:cNvPr id="90129" name="Line 12"/>
            <p:cNvSpPr>
              <a:spLocks noChangeShapeType="1"/>
            </p:cNvSpPr>
            <p:nvPr/>
          </p:nvSpPr>
          <p:spPr bwMode="auto">
            <a:xfrm flipH="1">
              <a:off x="1008" y="1344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Line 13"/>
            <p:cNvSpPr>
              <a:spLocks noChangeShapeType="1"/>
            </p:cNvSpPr>
            <p:nvPr/>
          </p:nvSpPr>
          <p:spPr bwMode="auto">
            <a:xfrm>
              <a:off x="1248" y="1344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1676400" y="990600"/>
            <a:ext cx="4267200" cy="914400"/>
            <a:chOff x="480" y="528"/>
            <a:chExt cx="2016" cy="576"/>
          </a:xfrm>
        </p:grpSpPr>
        <p:sp>
          <p:nvSpPr>
            <p:cNvPr id="90126" name="Text Box 15"/>
            <p:cNvSpPr txBox="1">
              <a:spLocks noChangeArrowheads="1"/>
            </p:cNvSpPr>
            <p:nvPr/>
          </p:nvSpPr>
          <p:spPr bwMode="auto">
            <a:xfrm>
              <a:off x="480" y="528"/>
              <a:ext cx="1658" cy="41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Developing and anticipated changes with climate warming</a:t>
              </a:r>
            </a:p>
          </p:txBody>
        </p:sp>
        <p:sp>
          <p:nvSpPr>
            <p:cNvPr id="90127" name="AutoShape 16"/>
            <p:cNvSpPr>
              <a:spLocks noChangeArrowheads="1"/>
            </p:cNvSpPr>
            <p:nvPr/>
          </p:nvSpPr>
          <p:spPr bwMode="auto">
            <a:xfrm rot="5400000">
              <a:off x="2040" y="648"/>
              <a:ext cx="52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25 h 21600"/>
                <a:gd name="T14" fmla="*/ 18245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6172200" y="3733800"/>
            <a:ext cx="2667000" cy="1828800"/>
            <a:chOff x="2928" y="2352"/>
            <a:chExt cx="1392" cy="1152"/>
          </a:xfrm>
        </p:grpSpPr>
        <p:sp>
          <p:nvSpPr>
            <p:cNvPr id="90124" name="Text Box 18"/>
            <p:cNvSpPr txBox="1">
              <a:spLocks noChangeArrowheads="1"/>
            </p:cNvSpPr>
            <p:nvPr/>
          </p:nvSpPr>
          <p:spPr bwMode="auto">
            <a:xfrm>
              <a:off x="3216" y="2352"/>
              <a:ext cx="11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earlier &amp; prolonged low summer flows</a:t>
              </a:r>
            </a:p>
          </p:txBody>
        </p:sp>
        <p:sp>
          <p:nvSpPr>
            <p:cNvPr id="90125" name="Line 19"/>
            <p:cNvSpPr>
              <a:spLocks noChangeShapeType="1"/>
            </p:cNvSpPr>
            <p:nvPr/>
          </p:nvSpPr>
          <p:spPr bwMode="auto">
            <a:xfrm flipH="1">
              <a:off x="2928" y="2688"/>
              <a:ext cx="67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7391400" y="4648200"/>
            <a:ext cx="1924050" cy="1246188"/>
            <a:chOff x="3696" y="2911"/>
            <a:chExt cx="1212" cy="785"/>
          </a:xfrm>
        </p:grpSpPr>
        <p:sp>
          <p:nvSpPr>
            <p:cNvPr id="90122" name="Text Box 21"/>
            <p:cNvSpPr txBox="1">
              <a:spLocks noChangeArrowheads="1"/>
            </p:cNvSpPr>
            <p:nvPr/>
          </p:nvSpPr>
          <p:spPr bwMode="auto">
            <a:xfrm>
              <a:off x="3696" y="2911"/>
              <a:ext cx="12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/>
                <a:t>periodic drying of</a:t>
              </a:r>
            </a:p>
            <a:p>
              <a:pPr eaLnBrk="1" hangingPunct="1"/>
              <a:r>
                <a:rPr lang="en-US" sz="1600"/>
                <a:t>perennial streams</a:t>
              </a:r>
            </a:p>
          </p:txBody>
        </p:sp>
        <p:sp>
          <p:nvSpPr>
            <p:cNvPr id="90123" name="Line 22"/>
            <p:cNvSpPr>
              <a:spLocks noChangeShapeType="1"/>
            </p:cNvSpPr>
            <p:nvPr/>
          </p:nvSpPr>
          <p:spPr bwMode="auto">
            <a:xfrm flipH="1">
              <a:off x="3696" y="326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2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290" grpId="0" bld="series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100"/>
          <p:cNvSpPr/>
          <p:nvPr/>
        </p:nvSpPr>
        <p:spPr>
          <a:xfrm>
            <a:off x="4170218" y="4194867"/>
            <a:ext cx="1108364" cy="917460"/>
          </a:xfrm>
          <a:custGeom>
            <a:avLst/>
            <a:gdLst>
              <a:gd name="connsiteX0" fmla="*/ 1108364 w 1108364"/>
              <a:gd name="connsiteY0" fmla="*/ 30769 h 917460"/>
              <a:gd name="connsiteX1" fmla="*/ 1108364 w 1108364"/>
              <a:gd name="connsiteY1" fmla="*/ 30769 h 917460"/>
              <a:gd name="connsiteX2" fmla="*/ 1052946 w 1108364"/>
              <a:gd name="connsiteY2" fmla="*/ 141606 h 917460"/>
              <a:gd name="connsiteX3" fmla="*/ 1039091 w 1108364"/>
              <a:gd name="connsiteY3" fmla="*/ 183169 h 917460"/>
              <a:gd name="connsiteX4" fmla="*/ 1011382 w 1108364"/>
              <a:gd name="connsiteY4" fmla="*/ 224733 h 917460"/>
              <a:gd name="connsiteX5" fmla="*/ 983673 w 1108364"/>
              <a:gd name="connsiteY5" fmla="*/ 307860 h 917460"/>
              <a:gd name="connsiteX6" fmla="*/ 928255 w 1108364"/>
              <a:gd name="connsiteY6" fmla="*/ 390988 h 917460"/>
              <a:gd name="connsiteX7" fmla="*/ 900546 w 1108364"/>
              <a:gd name="connsiteY7" fmla="*/ 432551 h 917460"/>
              <a:gd name="connsiteX8" fmla="*/ 858982 w 1108364"/>
              <a:gd name="connsiteY8" fmla="*/ 598806 h 917460"/>
              <a:gd name="connsiteX9" fmla="*/ 831273 w 1108364"/>
              <a:gd name="connsiteY9" fmla="*/ 681933 h 917460"/>
              <a:gd name="connsiteX10" fmla="*/ 789709 w 1108364"/>
              <a:gd name="connsiteY10" fmla="*/ 709642 h 917460"/>
              <a:gd name="connsiteX11" fmla="*/ 775855 w 1108364"/>
              <a:gd name="connsiteY11" fmla="*/ 751206 h 917460"/>
              <a:gd name="connsiteX12" fmla="*/ 720437 w 1108364"/>
              <a:gd name="connsiteY12" fmla="*/ 834333 h 917460"/>
              <a:gd name="connsiteX13" fmla="*/ 706582 w 1108364"/>
              <a:gd name="connsiteY13" fmla="*/ 875897 h 917460"/>
              <a:gd name="connsiteX14" fmla="*/ 665018 w 1108364"/>
              <a:gd name="connsiteY14" fmla="*/ 889751 h 917460"/>
              <a:gd name="connsiteX15" fmla="*/ 277091 w 1108364"/>
              <a:gd name="connsiteY15" fmla="*/ 917460 h 917460"/>
              <a:gd name="connsiteX16" fmla="*/ 193964 w 1108364"/>
              <a:gd name="connsiteY16" fmla="*/ 903606 h 917460"/>
              <a:gd name="connsiteX17" fmla="*/ 152400 w 1108364"/>
              <a:gd name="connsiteY17" fmla="*/ 889751 h 917460"/>
              <a:gd name="connsiteX18" fmla="*/ 0 w 1108364"/>
              <a:gd name="connsiteY18" fmla="*/ 875897 h 917460"/>
              <a:gd name="connsiteX19" fmla="*/ 55418 w 1108364"/>
              <a:gd name="connsiteY19" fmla="*/ 792769 h 917460"/>
              <a:gd name="connsiteX20" fmla="*/ 83127 w 1108364"/>
              <a:gd name="connsiteY20" fmla="*/ 751206 h 917460"/>
              <a:gd name="connsiteX21" fmla="*/ 152400 w 1108364"/>
              <a:gd name="connsiteY21" fmla="*/ 681933 h 917460"/>
              <a:gd name="connsiteX22" fmla="*/ 193964 w 1108364"/>
              <a:gd name="connsiteY22" fmla="*/ 640369 h 917460"/>
              <a:gd name="connsiteX23" fmla="*/ 263237 w 1108364"/>
              <a:gd name="connsiteY23" fmla="*/ 571097 h 917460"/>
              <a:gd name="connsiteX24" fmla="*/ 304800 w 1108364"/>
              <a:gd name="connsiteY24" fmla="*/ 529533 h 917460"/>
              <a:gd name="connsiteX25" fmla="*/ 346364 w 1108364"/>
              <a:gd name="connsiteY25" fmla="*/ 515678 h 917460"/>
              <a:gd name="connsiteX26" fmla="*/ 415637 w 1108364"/>
              <a:gd name="connsiteY26" fmla="*/ 460260 h 917460"/>
              <a:gd name="connsiteX27" fmla="*/ 498764 w 1108364"/>
              <a:gd name="connsiteY27" fmla="*/ 418697 h 917460"/>
              <a:gd name="connsiteX28" fmla="*/ 568037 w 1108364"/>
              <a:gd name="connsiteY28" fmla="*/ 363278 h 917460"/>
              <a:gd name="connsiteX29" fmla="*/ 623455 w 1108364"/>
              <a:gd name="connsiteY29" fmla="*/ 280151 h 917460"/>
              <a:gd name="connsiteX30" fmla="*/ 651164 w 1108364"/>
              <a:gd name="connsiteY30" fmla="*/ 238588 h 917460"/>
              <a:gd name="connsiteX31" fmla="*/ 678873 w 1108364"/>
              <a:gd name="connsiteY31" fmla="*/ 210878 h 917460"/>
              <a:gd name="connsiteX32" fmla="*/ 734291 w 1108364"/>
              <a:gd name="connsiteY32" fmla="*/ 86188 h 917460"/>
              <a:gd name="connsiteX33" fmla="*/ 748146 w 1108364"/>
              <a:gd name="connsiteY33" fmla="*/ 3060 h 917460"/>
              <a:gd name="connsiteX34" fmla="*/ 789709 w 1108364"/>
              <a:gd name="connsiteY34" fmla="*/ 16915 h 917460"/>
              <a:gd name="connsiteX35" fmla="*/ 1108364 w 1108364"/>
              <a:gd name="connsiteY35" fmla="*/ 30769 h 91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8364" h="917460">
                <a:moveTo>
                  <a:pt x="1108364" y="30769"/>
                </a:moveTo>
                <a:lnTo>
                  <a:pt x="1108364" y="30769"/>
                </a:lnTo>
                <a:cubicBezTo>
                  <a:pt x="1089891" y="67715"/>
                  <a:pt x="1070039" y="104002"/>
                  <a:pt x="1052946" y="141606"/>
                </a:cubicBezTo>
                <a:cubicBezTo>
                  <a:pt x="1046903" y="154901"/>
                  <a:pt x="1045622" y="170107"/>
                  <a:pt x="1039091" y="183169"/>
                </a:cubicBezTo>
                <a:cubicBezTo>
                  <a:pt x="1031644" y="198062"/>
                  <a:pt x="1018145" y="209517"/>
                  <a:pt x="1011382" y="224733"/>
                </a:cubicBezTo>
                <a:cubicBezTo>
                  <a:pt x="999520" y="251423"/>
                  <a:pt x="999874" y="283558"/>
                  <a:pt x="983673" y="307860"/>
                </a:cubicBezTo>
                <a:lnTo>
                  <a:pt x="928255" y="390988"/>
                </a:lnTo>
                <a:cubicBezTo>
                  <a:pt x="919019" y="404842"/>
                  <a:pt x="905811" y="416755"/>
                  <a:pt x="900546" y="432551"/>
                </a:cubicBezTo>
                <a:cubicBezTo>
                  <a:pt x="825159" y="658713"/>
                  <a:pt x="914951" y="374930"/>
                  <a:pt x="858982" y="598806"/>
                </a:cubicBezTo>
                <a:cubicBezTo>
                  <a:pt x="851898" y="627142"/>
                  <a:pt x="855575" y="665732"/>
                  <a:pt x="831273" y="681933"/>
                </a:cubicBezTo>
                <a:lnTo>
                  <a:pt x="789709" y="709642"/>
                </a:lnTo>
                <a:cubicBezTo>
                  <a:pt x="785091" y="723497"/>
                  <a:pt x="782947" y="738440"/>
                  <a:pt x="775855" y="751206"/>
                </a:cubicBezTo>
                <a:cubicBezTo>
                  <a:pt x="759682" y="780317"/>
                  <a:pt x="730968" y="802740"/>
                  <a:pt x="720437" y="834333"/>
                </a:cubicBezTo>
                <a:cubicBezTo>
                  <a:pt x="715819" y="848188"/>
                  <a:pt x="716909" y="865570"/>
                  <a:pt x="706582" y="875897"/>
                </a:cubicBezTo>
                <a:cubicBezTo>
                  <a:pt x="696255" y="886224"/>
                  <a:pt x="679494" y="887821"/>
                  <a:pt x="665018" y="889751"/>
                </a:cubicBezTo>
                <a:cubicBezTo>
                  <a:pt x="594403" y="899166"/>
                  <a:pt x="328714" y="914234"/>
                  <a:pt x="277091" y="917460"/>
                </a:cubicBezTo>
                <a:cubicBezTo>
                  <a:pt x="249382" y="912842"/>
                  <a:pt x="221386" y="909700"/>
                  <a:pt x="193964" y="903606"/>
                </a:cubicBezTo>
                <a:cubicBezTo>
                  <a:pt x="179708" y="900438"/>
                  <a:pt x="166857" y="891816"/>
                  <a:pt x="152400" y="889751"/>
                </a:cubicBezTo>
                <a:cubicBezTo>
                  <a:pt x="101903" y="882537"/>
                  <a:pt x="50800" y="880515"/>
                  <a:pt x="0" y="875897"/>
                </a:cubicBezTo>
                <a:lnTo>
                  <a:pt x="55418" y="792769"/>
                </a:lnTo>
                <a:cubicBezTo>
                  <a:pt x="64654" y="778915"/>
                  <a:pt x="71353" y="762980"/>
                  <a:pt x="83127" y="751206"/>
                </a:cubicBezTo>
                <a:lnTo>
                  <a:pt x="152400" y="681933"/>
                </a:lnTo>
                <a:cubicBezTo>
                  <a:pt x="166255" y="668078"/>
                  <a:pt x="183095" y="656672"/>
                  <a:pt x="193964" y="640369"/>
                </a:cubicBezTo>
                <a:cubicBezTo>
                  <a:pt x="244766" y="564168"/>
                  <a:pt x="193962" y="628826"/>
                  <a:pt x="263237" y="571097"/>
                </a:cubicBezTo>
                <a:cubicBezTo>
                  <a:pt x="278289" y="558554"/>
                  <a:pt x="288498" y="540401"/>
                  <a:pt x="304800" y="529533"/>
                </a:cubicBezTo>
                <a:cubicBezTo>
                  <a:pt x="316951" y="521432"/>
                  <a:pt x="333302" y="522209"/>
                  <a:pt x="346364" y="515678"/>
                </a:cubicBezTo>
                <a:cubicBezTo>
                  <a:pt x="403216" y="487252"/>
                  <a:pt x="372685" y="494621"/>
                  <a:pt x="415637" y="460260"/>
                </a:cubicBezTo>
                <a:cubicBezTo>
                  <a:pt x="454006" y="429565"/>
                  <a:pt x="454862" y="433330"/>
                  <a:pt x="498764" y="418697"/>
                </a:cubicBezTo>
                <a:cubicBezTo>
                  <a:pt x="526030" y="400519"/>
                  <a:pt x="548295" y="389600"/>
                  <a:pt x="568037" y="363278"/>
                </a:cubicBezTo>
                <a:cubicBezTo>
                  <a:pt x="588018" y="336636"/>
                  <a:pt x="604982" y="307860"/>
                  <a:pt x="623455" y="280151"/>
                </a:cubicBezTo>
                <a:cubicBezTo>
                  <a:pt x="632691" y="266297"/>
                  <a:pt x="639390" y="250362"/>
                  <a:pt x="651164" y="238588"/>
                </a:cubicBezTo>
                <a:lnTo>
                  <a:pt x="678873" y="210878"/>
                </a:lnTo>
                <a:cubicBezTo>
                  <a:pt x="711847" y="111955"/>
                  <a:pt x="690380" y="152053"/>
                  <a:pt x="734291" y="86188"/>
                </a:cubicBezTo>
                <a:cubicBezTo>
                  <a:pt x="738909" y="58479"/>
                  <a:pt x="730597" y="24996"/>
                  <a:pt x="748146" y="3060"/>
                </a:cubicBezTo>
                <a:cubicBezTo>
                  <a:pt x="757269" y="-8344"/>
                  <a:pt x="775156" y="15702"/>
                  <a:pt x="789709" y="16915"/>
                </a:cubicBezTo>
                <a:cubicBezTo>
                  <a:pt x="1098768" y="42670"/>
                  <a:pt x="1055255" y="28460"/>
                  <a:pt x="1108364" y="307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45692" y="4072423"/>
            <a:ext cx="4563822" cy="1385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602182" y="748145"/>
            <a:ext cx="2281957" cy="3311237"/>
          </a:xfrm>
          <a:custGeom>
            <a:avLst/>
            <a:gdLst>
              <a:gd name="connsiteX0" fmla="*/ 0 w 2184975"/>
              <a:gd name="connsiteY0" fmla="*/ 3311237 h 3311237"/>
              <a:gd name="connsiteX1" fmla="*/ 2105891 w 2184975"/>
              <a:gd name="connsiteY1" fmla="*/ 1648691 h 3311237"/>
              <a:gd name="connsiteX2" fmla="*/ 1773381 w 2184975"/>
              <a:gd name="connsiteY2" fmla="*/ 13855 h 3311237"/>
              <a:gd name="connsiteX3" fmla="*/ 1773381 w 2184975"/>
              <a:gd name="connsiteY3" fmla="*/ 13855 h 3311237"/>
              <a:gd name="connsiteX4" fmla="*/ 1773381 w 2184975"/>
              <a:gd name="connsiteY4" fmla="*/ 0 h 3311237"/>
              <a:gd name="connsiteX5" fmla="*/ 1773381 w 2184975"/>
              <a:gd name="connsiteY5" fmla="*/ 0 h 3311237"/>
              <a:gd name="connsiteX6" fmla="*/ 1814945 w 2184975"/>
              <a:gd name="connsiteY6" fmla="*/ 69273 h 331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975" h="3311237">
                <a:moveTo>
                  <a:pt x="0" y="3311237"/>
                </a:moveTo>
                <a:cubicBezTo>
                  <a:pt x="905164" y="2754746"/>
                  <a:pt x="1810328" y="2198255"/>
                  <a:pt x="2105891" y="1648691"/>
                </a:cubicBezTo>
                <a:cubicBezTo>
                  <a:pt x="2401454" y="1099127"/>
                  <a:pt x="1773381" y="13855"/>
                  <a:pt x="1773381" y="13855"/>
                </a:cubicBezTo>
                <a:lnTo>
                  <a:pt x="1773381" y="13855"/>
                </a:lnTo>
                <a:lnTo>
                  <a:pt x="1773381" y="0"/>
                </a:lnTo>
                <a:lnTo>
                  <a:pt x="1773381" y="0"/>
                </a:lnTo>
                <a:lnTo>
                  <a:pt x="1814945" y="6927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602182" y="4087091"/>
            <a:ext cx="2064327" cy="485087"/>
          </a:xfrm>
          <a:custGeom>
            <a:avLst/>
            <a:gdLst>
              <a:gd name="connsiteX0" fmla="*/ 0 w 2064327"/>
              <a:gd name="connsiteY0" fmla="*/ 0 h 429491"/>
              <a:gd name="connsiteX1" fmla="*/ 83127 w 2064327"/>
              <a:gd name="connsiteY1" fmla="*/ 13854 h 429491"/>
              <a:gd name="connsiteX2" fmla="*/ 124691 w 2064327"/>
              <a:gd name="connsiteY2" fmla="*/ 27709 h 429491"/>
              <a:gd name="connsiteX3" fmla="*/ 235527 w 2064327"/>
              <a:gd name="connsiteY3" fmla="*/ 41564 h 429491"/>
              <a:gd name="connsiteX4" fmla="*/ 360218 w 2064327"/>
              <a:gd name="connsiteY4" fmla="*/ 110836 h 429491"/>
              <a:gd name="connsiteX5" fmla="*/ 401782 w 2064327"/>
              <a:gd name="connsiteY5" fmla="*/ 138545 h 429491"/>
              <a:gd name="connsiteX6" fmla="*/ 429491 w 2064327"/>
              <a:gd name="connsiteY6" fmla="*/ 180109 h 429491"/>
              <a:gd name="connsiteX7" fmla="*/ 512618 w 2064327"/>
              <a:gd name="connsiteY7" fmla="*/ 235527 h 429491"/>
              <a:gd name="connsiteX8" fmla="*/ 623454 w 2064327"/>
              <a:gd name="connsiteY8" fmla="*/ 332509 h 429491"/>
              <a:gd name="connsiteX9" fmla="*/ 706582 w 2064327"/>
              <a:gd name="connsiteY9" fmla="*/ 360218 h 429491"/>
              <a:gd name="connsiteX10" fmla="*/ 748145 w 2064327"/>
              <a:gd name="connsiteY10" fmla="*/ 374073 h 429491"/>
              <a:gd name="connsiteX11" fmla="*/ 789709 w 2064327"/>
              <a:gd name="connsiteY11" fmla="*/ 401782 h 429491"/>
              <a:gd name="connsiteX12" fmla="*/ 886691 w 2064327"/>
              <a:gd name="connsiteY12" fmla="*/ 429491 h 429491"/>
              <a:gd name="connsiteX13" fmla="*/ 1136073 w 2064327"/>
              <a:gd name="connsiteY13" fmla="*/ 415636 h 429491"/>
              <a:gd name="connsiteX14" fmla="*/ 1177636 w 2064327"/>
              <a:gd name="connsiteY14" fmla="*/ 387927 h 429491"/>
              <a:gd name="connsiteX15" fmla="*/ 1219200 w 2064327"/>
              <a:gd name="connsiteY15" fmla="*/ 374073 h 429491"/>
              <a:gd name="connsiteX16" fmla="*/ 1288473 w 2064327"/>
              <a:gd name="connsiteY16" fmla="*/ 290945 h 429491"/>
              <a:gd name="connsiteX17" fmla="*/ 1343891 w 2064327"/>
              <a:gd name="connsiteY17" fmla="*/ 263236 h 429491"/>
              <a:gd name="connsiteX18" fmla="*/ 1468582 w 2064327"/>
              <a:gd name="connsiteY18" fmla="*/ 221673 h 429491"/>
              <a:gd name="connsiteX19" fmla="*/ 1510145 w 2064327"/>
              <a:gd name="connsiteY19" fmla="*/ 207818 h 429491"/>
              <a:gd name="connsiteX20" fmla="*/ 1551709 w 2064327"/>
              <a:gd name="connsiteY20" fmla="*/ 180109 h 429491"/>
              <a:gd name="connsiteX21" fmla="*/ 1579418 w 2064327"/>
              <a:gd name="connsiteY21" fmla="*/ 138545 h 429491"/>
              <a:gd name="connsiteX22" fmla="*/ 1620982 w 2064327"/>
              <a:gd name="connsiteY22" fmla="*/ 124691 h 429491"/>
              <a:gd name="connsiteX23" fmla="*/ 1745673 w 2064327"/>
              <a:gd name="connsiteY23" fmla="*/ 96982 h 429491"/>
              <a:gd name="connsiteX24" fmla="*/ 1801091 w 2064327"/>
              <a:gd name="connsiteY24" fmla="*/ 83127 h 429491"/>
              <a:gd name="connsiteX25" fmla="*/ 1842654 w 2064327"/>
              <a:gd name="connsiteY25" fmla="*/ 55418 h 429491"/>
              <a:gd name="connsiteX26" fmla="*/ 2064327 w 2064327"/>
              <a:gd name="connsiteY26" fmla="*/ 41564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64327" h="429491">
                <a:moveTo>
                  <a:pt x="0" y="0"/>
                </a:moveTo>
                <a:cubicBezTo>
                  <a:pt x="27709" y="4618"/>
                  <a:pt x="55705" y="7760"/>
                  <a:pt x="83127" y="13854"/>
                </a:cubicBezTo>
                <a:cubicBezTo>
                  <a:pt x="97383" y="17022"/>
                  <a:pt x="110322" y="25096"/>
                  <a:pt x="124691" y="27709"/>
                </a:cubicBezTo>
                <a:cubicBezTo>
                  <a:pt x="161323" y="34370"/>
                  <a:pt x="198582" y="36946"/>
                  <a:pt x="235527" y="41564"/>
                </a:cubicBezTo>
                <a:cubicBezTo>
                  <a:pt x="330805" y="105083"/>
                  <a:pt x="287061" y="86451"/>
                  <a:pt x="360218" y="110836"/>
                </a:cubicBezTo>
                <a:cubicBezTo>
                  <a:pt x="374073" y="120072"/>
                  <a:pt x="390008" y="126771"/>
                  <a:pt x="401782" y="138545"/>
                </a:cubicBezTo>
                <a:cubicBezTo>
                  <a:pt x="413556" y="150319"/>
                  <a:pt x="416960" y="169144"/>
                  <a:pt x="429491" y="180109"/>
                </a:cubicBezTo>
                <a:cubicBezTo>
                  <a:pt x="454553" y="202039"/>
                  <a:pt x="512618" y="235527"/>
                  <a:pt x="512618" y="235527"/>
                </a:cubicBezTo>
                <a:cubicBezTo>
                  <a:pt x="544945" y="284018"/>
                  <a:pt x="554181" y="309418"/>
                  <a:pt x="623454" y="332509"/>
                </a:cubicBezTo>
                <a:lnTo>
                  <a:pt x="706582" y="360218"/>
                </a:lnTo>
                <a:cubicBezTo>
                  <a:pt x="720436" y="364836"/>
                  <a:pt x="735994" y="365972"/>
                  <a:pt x="748145" y="374073"/>
                </a:cubicBezTo>
                <a:cubicBezTo>
                  <a:pt x="762000" y="383309"/>
                  <a:pt x="774816" y="394336"/>
                  <a:pt x="789709" y="401782"/>
                </a:cubicBezTo>
                <a:cubicBezTo>
                  <a:pt x="809581" y="411718"/>
                  <a:pt x="868941" y="425053"/>
                  <a:pt x="886691" y="429491"/>
                </a:cubicBezTo>
                <a:cubicBezTo>
                  <a:pt x="969818" y="424873"/>
                  <a:pt x="1053654" y="427410"/>
                  <a:pt x="1136073" y="415636"/>
                </a:cubicBezTo>
                <a:cubicBezTo>
                  <a:pt x="1152557" y="413281"/>
                  <a:pt x="1162743" y="395373"/>
                  <a:pt x="1177636" y="387927"/>
                </a:cubicBezTo>
                <a:cubicBezTo>
                  <a:pt x="1190698" y="381396"/>
                  <a:pt x="1205345" y="378691"/>
                  <a:pt x="1219200" y="374073"/>
                </a:cubicBezTo>
                <a:cubicBezTo>
                  <a:pt x="1241295" y="340931"/>
                  <a:pt x="1254530" y="315190"/>
                  <a:pt x="1288473" y="290945"/>
                </a:cubicBezTo>
                <a:cubicBezTo>
                  <a:pt x="1305279" y="278941"/>
                  <a:pt x="1324715" y="270906"/>
                  <a:pt x="1343891" y="263236"/>
                </a:cubicBezTo>
                <a:cubicBezTo>
                  <a:pt x="1343924" y="263223"/>
                  <a:pt x="1447783" y="228606"/>
                  <a:pt x="1468582" y="221673"/>
                </a:cubicBezTo>
                <a:cubicBezTo>
                  <a:pt x="1482436" y="217055"/>
                  <a:pt x="1497994" y="215919"/>
                  <a:pt x="1510145" y="207818"/>
                </a:cubicBezTo>
                <a:lnTo>
                  <a:pt x="1551709" y="180109"/>
                </a:lnTo>
                <a:cubicBezTo>
                  <a:pt x="1560945" y="166254"/>
                  <a:pt x="1566416" y="148947"/>
                  <a:pt x="1579418" y="138545"/>
                </a:cubicBezTo>
                <a:cubicBezTo>
                  <a:pt x="1590822" y="129422"/>
                  <a:pt x="1606940" y="128703"/>
                  <a:pt x="1620982" y="124691"/>
                </a:cubicBezTo>
                <a:cubicBezTo>
                  <a:pt x="1680133" y="107791"/>
                  <a:pt x="1681365" y="111273"/>
                  <a:pt x="1745673" y="96982"/>
                </a:cubicBezTo>
                <a:cubicBezTo>
                  <a:pt x="1764261" y="92851"/>
                  <a:pt x="1782618" y="87745"/>
                  <a:pt x="1801091" y="83127"/>
                </a:cubicBezTo>
                <a:cubicBezTo>
                  <a:pt x="1814945" y="73891"/>
                  <a:pt x="1826207" y="58015"/>
                  <a:pt x="1842654" y="55418"/>
                </a:cubicBezTo>
                <a:cubicBezTo>
                  <a:pt x="1915783" y="43871"/>
                  <a:pt x="2064327" y="41564"/>
                  <a:pt x="2064327" y="4156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02182" y="4059381"/>
            <a:ext cx="2064327" cy="1567537"/>
          </a:xfrm>
          <a:custGeom>
            <a:avLst/>
            <a:gdLst>
              <a:gd name="connsiteX0" fmla="*/ 0 w 2064327"/>
              <a:gd name="connsiteY0" fmla="*/ 0 h 429491"/>
              <a:gd name="connsiteX1" fmla="*/ 83127 w 2064327"/>
              <a:gd name="connsiteY1" fmla="*/ 13854 h 429491"/>
              <a:gd name="connsiteX2" fmla="*/ 124691 w 2064327"/>
              <a:gd name="connsiteY2" fmla="*/ 27709 h 429491"/>
              <a:gd name="connsiteX3" fmla="*/ 235527 w 2064327"/>
              <a:gd name="connsiteY3" fmla="*/ 41564 h 429491"/>
              <a:gd name="connsiteX4" fmla="*/ 360218 w 2064327"/>
              <a:gd name="connsiteY4" fmla="*/ 110836 h 429491"/>
              <a:gd name="connsiteX5" fmla="*/ 401782 w 2064327"/>
              <a:gd name="connsiteY5" fmla="*/ 138545 h 429491"/>
              <a:gd name="connsiteX6" fmla="*/ 429491 w 2064327"/>
              <a:gd name="connsiteY6" fmla="*/ 180109 h 429491"/>
              <a:gd name="connsiteX7" fmla="*/ 512618 w 2064327"/>
              <a:gd name="connsiteY7" fmla="*/ 235527 h 429491"/>
              <a:gd name="connsiteX8" fmla="*/ 623454 w 2064327"/>
              <a:gd name="connsiteY8" fmla="*/ 332509 h 429491"/>
              <a:gd name="connsiteX9" fmla="*/ 706582 w 2064327"/>
              <a:gd name="connsiteY9" fmla="*/ 360218 h 429491"/>
              <a:gd name="connsiteX10" fmla="*/ 748145 w 2064327"/>
              <a:gd name="connsiteY10" fmla="*/ 374073 h 429491"/>
              <a:gd name="connsiteX11" fmla="*/ 789709 w 2064327"/>
              <a:gd name="connsiteY11" fmla="*/ 401782 h 429491"/>
              <a:gd name="connsiteX12" fmla="*/ 886691 w 2064327"/>
              <a:gd name="connsiteY12" fmla="*/ 429491 h 429491"/>
              <a:gd name="connsiteX13" fmla="*/ 1136073 w 2064327"/>
              <a:gd name="connsiteY13" fmla="*/ 415636 h 429491"/>
              <a:gd name="connsiteX14" fmla="*/ 1177636 w 2064327"/>
              <a:gd name="connsiteY14" fmla="*/ 387927 h 429491"/>
              <a:gd name="connsiteX15" fmla="*/ 1219200 w 2064327"/>
              <a:gd name="connsiteY15" fmla="*/ 374073 h 429491"/>
              <a:gd name="connsiteX16" fmla="*/ 1288473 w 2064327"/>
              <a:gd name="connsiteY16" fmla="*/ 290945 h 429491"/>
              <a:gd name="connsiteX17" fmla="*/ 1343891 w 2064327"/>
              <a:gd name="connsiteY17" fmla="*/ 263236 h 429491"/>
              <a:gd name="connsiteX18" fmla="*/ 1468582 w 2064327"/>
              <a:gd name="connsiteY18" fmla="*/ 221673 h 429491"/>
              <a:gd name="connsiteX19" fmla="*/ 1510145 w 2064327"/>
              <a:gd name="connsiteY19" fmla="*/ 207818 h 429491"/>
              <a:gd name="connsiteX20" fmla="*/ 1551709 w 2064327"/>
              <a:gd name="connsiteY20" fmla="*/ 180109 h 429491"/>
              <a:gd name="connsiteX21" fmla="*/ 1579418 w 2064327"/>
              <a:gd name="connsiteY21" fmla="*/ 138545 h 429491"/>
              <a:gd name="connsiteX22" fmla="*/ 1620982 w 2064327"/>
              <a:gd name="connsiteY22" fmla="*/ 124691 h 429491"/>
              <a:gd name="connsiteX23" fmla="*/ 1745673 w 2064327"/>
              <a:gd name="connsiteY23" fmla="*/ 96982 h 429491"/>
              <a:gd name="connsiteX24" fmla="*/ 1801091 w 2064327"/>
              <a:gd name="connsiteY24" fmla="*/ 83127 h 429491"/>
              <a:gd name="connsiteX25" fmla="*/ 1842654 w 2064327"/>
              <a:gd name="connsiteY25" fmla="*/ 55418 h 429491"/>
              <a:gd name="connsiteX26" fmla="*/ 2064327 w 2064327"/>
              <a:gd name="connsiteY26" fmla="*/ 41564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64327" h="429491">
                <a:moveTo>
                  <a:pt x="0" y="0"/>
                </a:moveTo>
                <a:cubicBezTo>
                  <a:pt x="27709" y="4618"/>
                  <a:pt x="55705" y="7760"/>
                  <a:pt x="83127" y="13854"/>
                </a:cubicBezTo>
                <a:cubicBezTo>
                  <a:pt x="97383" y="17022"/>
                  <a:pt x="110322" y="25096"/>
                  <a:pt x="124691" y="27709"/>
                </a:cubicBezTo>
                <a:cubicBezTo>
                  <a:pt x="161323" y="34370"/>
                  <a:pt x="198582" y="36946"/>
                  <a:pt x="235527" y="41564"/>
                </a:cubicBezTo>
                <a:cubicBezTo>
                  <a:pt x="330805" y="105083"/>
                  <a:pt x="287061" y="86451"/>
                  <a:pt x="360218" y="110836"/>
                </a:cubicBezTo>
                <a:cubicBezTo>
                  <a:pt x="374073" y="120072"/>
                  <a:pt x="390008" y="126771"/>
                  <a:pt x="401782" y="138545"/>
                </a:cubicBezTo>
                <a:cubicBezTo>
                  <a:pt x="413556" y="150319"/>
                  <a:pt x="416960" y="169144"/>
                  <a:pt x="429491" y="180109"/>
                </a:cubicBezTo>
                <a:cubicBezTo>
                  <a:pt x="454553" y="202039"/>
                  <a:pt x="512618" y="235527"/>
                  <a:pt x="512618" y="235527"/>
                </a:cubicBezTo>
                <a:cubicBezTo>
                  <a:pt x="544945" y="284018"/>
                  <a:pt x="554181" y="309418"/>
                  <a:pt x="623454" y="332509"/>
                </a:cubicBezTo>
                <a:lnTo>
                  <a:pt x="706582" y="360218"/>
                </a:lnTo>
                <a:cubicBezTo>
                  <a:pt x="720436" y="364836"/>
                  <a:pt x="735994" y="365972"/>
                  <a:pt x="748145" y="374073"/>
                </a:cubicBezTo>
                <a:cubicBezTo>
                  <a:pt x="762000" y="383309"/>
                  <a:pt x="774816" y="394336"/>
                  <a:pt x="789709" y="401782"/>
                </a:cubicBezTo>
                <a:cubicBezTo>
                  <a:pt x="809581" y="411718"/>
                  <a:pt x="868941" y="425053"/>
                  <a:pt x="886691" y="429491"/>
                </a:cubicBezTo>
                <a:cubicBezTo>
                  <a:pt x="969818" y="424873"/>
                  <a:pt x="1053654" y="427410"/>
                  <a:pt x="1136073" y="415636"/>
                </a:cubicBezTo>
                <a:cubicBezTo>
                  <a:pt x="1152557" y="413281"/>
                  <a:pt x="1162743" y="395373"/>
                  <a:pt x="1177636" y="387927"/>
                </a:cubicBezTo>
                <a:cubicBezTo>
                  <a:pt x="1190698" y="381396"/>
                  <a:pt x="1205345" y="378691"/>
                  <a:pt x="1219200" y="374073"/>
                </a:cubicBezTo>
                <a:cubicBezTo>
                  <a:pt x="1241295" y="340931"/>
                  <a:pt x="1254530" y="315190"/>
                  <a:pt x="1288473" y="290945"/>
                </a:cubicBezTo>
                <a:cubicBezTo>
                  <a:pt x="1305279" y="278941"/>
                  <a:pt x="1324715" y="270906"/>
                  <a:pt x="1343891" y="263236"/>
                </a:cubicBezTo>
                <a:cubicBezTo>
                  <a:pt x="1343924" y="263223"/>
                  <a:pt x="1447783" y="228606"/>
                  <a:pt x="1468582" y="221673"/>
                </a:cubicBezTo>
                <a:cubicBezTo>
                  <a:pt x="1482436" y="217055"/>
                  <a:pt x="1497994" y="215919"/>
                  <a:pt x="1510145" y="207818"/>
                </a:cubicBezTo>
                <a:lnTo>
                  <a:pt x="1551709" y="180109"/>
                </a:lnTo>
                <a:cubicBezTo>
                  <a:pt x="1560945" y="166254"/>
                  <a:pt x="1566416" y="148947"/>
                  <a:pt x="1579418" y="138545"/>
                </a:cubicBezTo>
                <a:cubicBezTo>
                  <a:pt x="1590822" y="129422"/>
                  <a:pt x="1606940" y="128703"/>
                  <a:pt x="1620982" y="124691"/>
                </a:cubicBezTo>
                <a:cubicBezTo>
                  <a:pt x="1680133" y="107791"/>
                  <a:pt x="1681365" y="111273"/>
                  <a:pt x="1745673" y="96982"/>
                </a:cubicBezTo>
                <a:cubicBezTo>
                  <a:pt x="1764261" y="92851"/>
                  <a:pt x="1782618" y="87745"/>
                  <a:pt x="1801091" y="83127"/>
                </a:cubicBezTo>
                <a:cubicBezTo>
                  <a:pt x="1814945" y="73891"/>
                  <a:pt x="1826207" y="58015"/>
                  <a:pt x="1842654" y="55418"/>
                </a:cubicBezTo>
                <a:cubicBezTo>
                  <a:pt x="1915783" y="43871"/>
                  <a:pt x="2064327" y="41564"/>
                  <a:pt x="2064327" y="41564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116822" y="900544"/>
            <a:ext cx="1767318" cy="3325093"/>
          </a:xfrm>
          <a:custGeom>
            <a:avLst/>
            <a:gdLst>
              <a:gd name="connsiteX0" fmla="*/ 0 w 2184975"/>
              <a:gd name="connsiteY0" fmla="*/ 3311237 h 3311237"/>
              <a:gd name="connsiteX1" fmla="*/ 2105891 w 2184975"/>
              <a:gd name="connsiteY1" fmla="*/ 1648691 h 3311237"/>
              <a:gd name="connsiteX2" fmla="*/ 1773381 w 2184975"/>
              <a:gd name="connsiteY2" fmla="*/ 13855 h 3311237"/>
              <a:gd name="connsiteX3" fmla="*/ 1773381 w 2184975"/>
              <a:gd name="connsiteY3" fmla="*/ 13855 h 3311237"/>
              <a:gd name="connsiteX4" fmla="*/ 1773381 w 2184975"/>
              <a:gd name="connsiteY4" fmla="*/ 0 h 3311237"/>
              <a:gd name="connsiteX5" fmla="*/ 1773381 w 2184975"/>
              <a:gd name="connsiteY5" fmla="*/ 0 h 3311237"/>
              <a:gd name="connsiteX6" fmla="*/ 1814945 w 2184975"/>
              <a:gd name="connsiteY6" fmla="*/ 69273 h 331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975" h="3311237">
                <a:moveTo>
                  <a:pt x="0" y="3311237"/>
                </a:moveTo>
                <a:cubicBezTo>
                  <a:pt x="905164" y="2754746"/>
                  <a:pt x="1810328" y="2198255"/>
                  <a:pt x="2105891" y="1648691"/>
                </a:cubicBezTo>
                <a:cubicBezTo>
                  <a:pt x="2401454" y="1099127"/>
                  <a:pt x="1773381" y="13855"/>
                  <a:pt x="1773381" y="13855"/>
                </a:cubicBezTo>
                <a:lnTo>
                  <a:pt x="1773381" y="13855"/>
                </a:lnTo>
                <a:lnTo>
                  <a:pt x="1773381" y="0"/>
                </a:lnTo>
                <a:lnTo>
                  <a:pt x="1773381" y="0"/>
                </a:lnTo>
                <a:lnTo>
                  <a:pt x="1814945" y="69273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70218" y="5084618"/>
            <a:ext cx="692921" cy="498764"/>
          </a:xfrm>
          <a:custGeom>
            <a:avLst/>
            <a:gdLst>
              <a:gd name="connsiteX0" fmla="*/ 0 w 692921"/>
              <a:gd name="connsiteY0" fmla="*/ 0 h 498764"/>
              <a:gd name="connsiteX1" fmla="*/ 0 w 692921"/>
              <a:gd name="connsiteY1" fmla="*/ 0 h 498764"/>
              <a:gd name="connsiteX2" fmla="*/ 13855 w 692921"/>
              <a:gd name="connsiteY2" fmla="*/ 124691 h 498764"/>
              <a:gd name="connsiteX3" fmla="*/ 55418 w 692921"/>
              <a:gd name="connsiteY3" fmla="*/ 138546 h 498764"/>
              <a:gd name="connsiteX4" fmla="*/ 96982 w 692921"/>
              <a:gd name="connsiteY4" fmla="*/ 180109 h 498764"/>
              <a:gd name="connsiteX5" fmla="*/ 124691 w 692921"/>
              <a:gd name="connsiteY5" fmla="*/ 277091 h 498764"/>
              <a:gd name="connsiteX6" fmla="*/ 152400 w 692921"/>
              <a:gd name="connsiteY6" fmla="*/ 318655 h 498764"/>
              <a:gd name="connsiteX7" fmla="*/ 166255 w 692921"/>
              <a:gd name="connsiteY7" fmla="*/ 360218 h 498764"/>
              <a:gd name="connsiteX8" fmla="*/ 235527 w 692921"/>
              <a:gd name="connsiteY8" fmla="*/ 443346 h 498764"/>
              <a:gd name="connsiteX9" fmla="*/ 360218 w 692921"/>
              <a:gd name="connsiteY9" fmla="*/ 484909 h 498764"/>
              <a:gd name="connsiteX10" fmla="*/ 401782 w 692921"/>
              <a:gd name="connsiteY10" fmla="*/ 498764 h 498764"/>
              <a:gd name="connsiteX11" fmla="*/ 512618 w 692921"/>
              <a:gd name="connsiteY11" fmla="*/ 457200 h 498764"/>
              <a:gd name="connsiteX12" fmla="*/ 526473 w 692921"/>
              <a:gd name="connsiteY12" fmla="*/ 415637 h 498764"/>
              <a:gd name="connsiteX13" fmla="*/ 568037 w 692921"/>
              <a:gd name="connsiteY13" fmla="*/ 401782 h 498764"/>
              <a:gd name="connsiteX14" fmla="*/ 609600 w 692921"/>
              <a:gd name="connsiteY14" fmla="*/ 374073 h 498764"/>
              <a:gd name="connsiteX15" fmla="*/ 623455 w 692921"/>
              <a:gd name="connsiteY15" fmla="*/ 332509 h 498764"/>
              <a:gd name="connsiteX16" fmla="*/ 665018 w 692921"/>
              <a:gd name="connsiteY16" fmla="*/ 290946 h 498764"/>
              <a:gd name="connsiteX17" fmla="*/ 678873 w 692921"/>
              <a:gd name="connsiteY17" fmla="*/ 69273 h 498764"/>
              <a:gd name="connsiteX18" fmla="*/ 692727 w 692921"/>
              <a:gd name="connsiteY18" fmla="*/ 0 h 498764"/>
              <a:gd name="connsiteX19" fmla="*/ 692727 w 692921"/>
              <a:gd name="connsiteY19" fmla="*/ 0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2921" h="498764">
                <a:moveTo>
                  <a:pt x="0" y="0"/>
                </a:moveTo>
                <a:lnTo>
                  <a:pt x="0" y="0"/>
                </a:lnTo>
                <a:cubicBezTo>
                  <a:pt x="4618" y="41564"/>
                  <a:pt x="-1676" y="85863"/>
                  <a:pt x="13855" y="124691"/>
                </a:cubicBezTo>
                <a:cubicBezTo>
                  <a:pt x="19279" y="138250"/>
                  <a:pt x="43267" y="130445"/>
                  <a:pt x="55418" y="138546"/>
                </a:cubicBezTo>
                <a:cubicBezTo>
                  <a:pt x="71721" y="149414"/>
                  <a:pt x="83127" y="166255"/>
                  <a:pt x="96982" y="180109"/>
                </a:cubicBezTo>
                <a:cubicBezTo>
                  <a:pt x="101420" y="197859"/>
                  <a:pt x="114755" y="257219"/>
                  <a:pt x="124691" y="277091"/>
                </a:cubicBezTo>
                <a:cubicBezTo>
                  <a:pt x="132137" y="291984"/>
                  <a:pt x="144953" y="303762"/>
                  <a:pt x="152400" y="318655"/>
                </a:cubicBezTo>
                <a:cubicBezTo>
                  <a:pt x="158931" y="331717"/>
                  <a:pt x="159724" y="347156"/>
                  <a:pt x="166255" y="360218"/>
                </a:cubicBezTo>
                <a:cubicBezTo>
                  <a:pt x="177531" y="382771"/>
                  <a:pt x="214315" y="431561"/>
                  <a:pt x="235527" y="443346"/>
                </a:cubicBezTo>
                <a:cubicBezTo>
                  <a:pt x="235530" y="443348"/>
                  <a:pt x="339434" y="477981"/>
                  <a:pt x="360218" y="484909"/>
                </a:cubicBezTo>
                <a:lnTo>
                  <a:pt x="401782" y="498764"/>
                </a:lnTo>
                <a:cubicBezTo>
                  <a:pt x="439334" y="491253"/>
                  <a:pt x="485437" y="491176"/>
                  <a:pt x="512618" y="457200"/>
                </a:cubicBezTo>
                <a:cubicBezTo>
                  <a:pt x="521741" y="445796"/>
                  <a:pt x="516146" y="425963"/>
                  <a:pt x="526473" y="415637"/>
                </a:cubicBezTo>
                <a:cubicBezTo>
                  <a:pt x="536800" y="405310"/>
                  <a:pt x="554975" y="408313"/>
                  <a:pt x="568037" y="401782"/>
                </a:cubicBezTo>
                <a:cubicBezTo>
                  <a:pt x="582930" y="394335"/>
                  <a:pt x="595746" y="383309"/>
                  <a:pt x="609600" y="374073"/>
                </a:cubicBezTo>
                <a:cubicBezTo>
                  <a:pt x="614218" y="360218"/>
                  <a:pt x="615354" y="344660"/>
                  <a:pt x="623455" y="332509"/>
                </a:cubicBezTo>
                <a:cubicBezTo>
                  <a:pt x="634323" y="316207"/>
                  <a:pt x="660982" y="310119"/>
                  <a:pt x="665018" y="290946"/>
                </a:cubicBezTo>
                <a:cubicBezTo>
                  <a:pt x="680270" y="218499"/>
                  <a:pt x="671123" y="142901"/>
                  <a:pt x="678873" y="69273"/>
                </a:cubicBezTo>
                <a:cubicBezTo>
                  <a:pt x="695648" y="-90087"/>
                  <a:pt x="692727" y="111272"/>
                  <a:pt x="692727" y="0"/>
                </a:cubicBezTo>
                <a:lnTo>
                  <a:pt x="692727" y="0"/>
                </a:ln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70218" y="3719947"/>
            <a:ext cx="387927" cy="1454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45527" y="3830782"/>
            <a:ext cx="305908" cy="1177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1435" y="3629892"/>
            <a:ext cx="331401" cy="1177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93126" y="3913909"/>
            <a:ext cx="305908" cy="11776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87038" y="3792682"/>
            <a:ext cx="407601" cy="1558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15432" y="3917373"/>
            <a:ext cx="407601" cy="1558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734896" y="3432464"/>
            <a:ext cx="367363" cy="1662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599127" y="3584863"/>
            <a:ext cx="367363" cy="1662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863991" y="3224645"/>
            <a:ext cx="367363" cy="1662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35775" y="2930237"/>
            <a:ext cx="220451" cy="7619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88901" y="2815939"/>
            <a:ext cx="177608" cy="4864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0574" y="3323441"/>
            <a:ext cx="305606" cy="674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06337" y="3394365"/>
            <a:ext cx="272568" cy="12122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70371" y="2563090"/>
            <a:ext cx="177608" cy="4864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52497" y="2700500"/>
            <a:ext cx="177608" cy="4864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514967" y="3521028"/>
            <a:ext cx="358384" cy="1279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14130" y="3586515"/>
            <a:ext cx="358384" cy="1279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18394" y="3023480"/>
            <a:ext cx="220451" cy="7619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72385" y="3113533"/>
            <a:ext cx="220451" cy="7619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80172" y="3257633"/>
            <a:ext cx="220451" cy="7619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11011283" flipV="1">
            <a:off x="3598605" y="4342019"/>
            <a:ext cx="11003539" cy="654496"/>
          </a:xfrm>
          <a:prstGeom prst="arc">
            <a:avLst>
              <a:gd name="adj1" fmla="val 16200000"/>
              <a:gd name="adj2" fmla="val 21409820"/>
            </a:avLst>
          </a:prstGeom>
          <a:ln w="381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rot="21167414">
            <a:off x="-3089912" y="4421532"/>
            <a:ext cx="7607660" cy="884165"/>
          </a:xfrm>
          <a:prstGeom prst="arc">
            <a:avLst>
              <a:gd name="adj1" fmla="val 16200000"/>
              <a:gd name="adj2" fmla="val 21409820"/>
            </a:avLst>
          </a:prstGeom>
          <a:ln w="381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355804" y="4030117"/>
            <a:ext cx="3323382" cy="5706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/>
          <p:cNvSpPr/>
          <p:nvPr/>
        </p:nvSpPr>
        <p:spPr>
          <a:xfrm flipV="1">
            <a:off x="-2530899" y="4363615"/>
            <a:ext cx="6701116" cy="1288293"/>
          </a:xfrm>
          <a:prstGeom prst="arc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flipH="1" flipV="1">
            <a:off x="4884150" y="4456573"/>
            <a:ext cx="7722577" cy="1288293"/>
          </a:xfrm>
          <a:prstGeom prst="arc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249822" y="637128"/>
            <a:ext cx="4591433" cy="3414811"/>
          </a:xfrm>
          <a:custGeom>
            <a:avLst/>
            <a:gdLst>
              <a:gd name="connsiteX0" fmla="*/ 2293495 w 4631960"/>
              <a:gd name="connsiteY0" fmla="*/ 3492708 h 3533767"/>
              <a:gd name="connsiteX1" fmla="*/ 2293495 w 4631960"/>
              <a:gd name="connsiteY1" fmla="*/ 3492708 h 3533767"/>
              <a:gd name="connsiteX2" fmla="*/ 2398426 w 4631960"/>
              <a:gd name="connsiteY2" fmla="*/ 3417757 h 3533767"/>
              <a:gd name="connsiteX3" fmla="*/ 2518347 w 4631960"/>
              <a:gd name="connsiteY3" fmla="*/ 3387777 h 3533767"/>
              <a:gd name="connsiteX4" fmla="*/ 2608288 w 4631960"/>
              <a:gd name="connsiteY4" fmla="*/ 3357797 h 3533767"/>
              <a:gd name="connsiteX5" fmla="*/ 2698229 w 4631960"/>
              <a:gd name="connsiteY5" fmla="*/ 3312826 h 3533767"/>
              <a:gd name="connsiteX6" fmla="*/ 2788170 w 4631960"/>
              <a:gd name="connsiteY6" fmla="*/ 3282846 h 3533767"/>
              <a:gd name="connsiteX7" fmla="*/ 2818150 w 4631960"/>
              <a:gd name="connsiteY7" fmla="*/ 3252865 h 3533767"/>
              <a:gd name="connsiteX8" fmla="*/ 2863121 w 4631960"/>
              <a:gd name="connsiteY8" fmla="*/ 3237875 h 3533767"/>
              <a:gd name="connsiteX9" fmla="*/ 2878111 w 4631960"/>
              <a:gd name="connsiteY9" fmla="*/ 3192905 h 3533767"/>
              <a:gd name="connsiteX10" fmla="*/ 2983042 w 4631960"/>
              <a:gd name="connsiteY10" fmla="*/ 3102964 h 3533767"/>
              <a:gd name="connsiteX11" fmla="*/ 3072983 w 4631960"/>
              <a:gd name="connsiteY11" fmla="*/ 3072984 h 3533767"/>
              <a:gd name="connsiteX12" fmla="*/ 3177914 w 4631960"/>
              <a:gd name="connsiteY12" fmla="*/ 3057993 h 3533767"/>
              <a:gd name="connsiteX13" fmla="*/ 3297836 w 4631960"/>
              <a:gd name="connsiteY13" fmla="*/ 2998033 h 3533767"/>
              <a:gd name="connsiteX14" fmla="*/ 3327816 w 4631960"/>
              <a:gd name="connsiteY14" fmla="*/ 2953062 h 3533767"/>
              <a:gd name="connsiteX15" fmla="*/ 3432747 w 4631960"/>
              <a:gd name="connsiteY15" fmla="*/ 2863121 h 3533767"/>
              <a:gd name="connsiteX16" fmla="*/ 3492708 w 4631960"/>
              <a:gd name="connsiteY16" fmla="*/ 2788170 h 3533767"/>
              <a:gd name="connsiteX17" fmla="*/ 3537678 w 4631960"/>
              <a:gd name="connsiteY17" fmla="*/ 2773180 h 3533767"/>
              <a:gd name="connsiteX18" fmla="*/ 3612629 w 4631960"/>
              <a:gd name="connsiteY18" fmla="*/ 2713220 h 3533767"/>
              <a:gd name="connsiteX19" fmla="*/ 3657600 w 4631960"/>
              <a:gd name="connsiteY19" fmla="*/ 2698229 h 3533767"/>
              <a:gd name="connsiteX20" fmla="*/ 3717560 w 4631960"/>
              <a:gd name="connsiteY20" fmla="*/ 2608288 h 3533767"/>
              <a:gd name="connsiteX21" fmla="*/ 3807501 w 4631960"/>
              <a:gd name="connsiteY21" fmla="*/ 2548328 h 3533767"/>
              <a:gd name="connsiteX22" fmla="*/ 3837482 w 4631960"/>
              <a:gd name="connsiteY22" fmla="*/ 2518347 h 3533767"/>
              <a:gd name="connsiteX23" fmla="*/ 3882452 w 4631960"/>
              <a:gd name="connsiteY23" fmla="*/ 2503357 h 3533767"/>
              <a:gd name="connsiteX24" fmla="*/ 3972393 w 4631960"/>
              <a:gd name="connsiteY24" fmla="*/ 2458387 h 3533767"/>
              <a:gd name="connsiteX25" fmla="*/ 4017364 w 4631960"/>
              <a:gd name="connsiteY25" fmla="*/ 2383436 h 3533767"/>
              <a:gd name="connsiteX26" fmla="*/ 4107305 w 4631960"/>
              <a:gd name="connsiteY26" fmla="*/ 2353456 h 3533767"/>
              <a:gd name="connsiteX27" fmla="*/ 4227226 w 4631960"/>
              <a:gd name="connsiteY27" fmla="*/ 2263515 h 3533767"/>
              <a:gd name="connsiteX28" fmla="*/ 4272196 w 4631960"/>
              <a:gd name="connsiteY28" fmla="*/ 2188564 h 3533767"/>
              <a:gd name="connsiteX29" fmla="*/ 4377127 w 4631960"/>
              <a:gd name="connsiteY29" fmla="*/ 2098623 h 3533767"/>
              <a:gd name="connsiteX30" fmla="*/ 4422098 w 4631960"/>
              <a:gd name="connsiteY30" fmla="*/ 2083633 h 3533767"/>
              <a:gd name="connsiteX31" fmla="*/ 4467068 w 4631960"/>
              <a:gd name="connsiteY31" fmla="*/ 2008682 h 3533767"/>
              <a:gd name="connsiteX32" fmla="*/ 4497049 w 4631960"/>
              <a:gd name="connsiteY32" fmla="*/ 1978702 h 3533767"/>
              <a:gd name="connsiteX33" fmla="*/ 4557009 w 4631960"/>
              <a:gd name="connsiteY33" fmla="*/ 1858780 h 3533767"/>
              <a:gd name="connsiteX34" fmla="*/ 4572000 w 4631960"/>
              <a:gd name="connsiteY34" fmla="*/ 1798820 h 3533767"/>
              <a:gd name="connsiteX35" fmla="*/ 4601980 w 4631960"/>
              <a:gd name="connsiteY35" fmla="*/ 1708879 h 3533767"/>
              <a:gd name="connsiteX36" fmla="*/ 4631960 w 4631960"/>
              <a:gd name="connsiteY36" fmla="*/ 1603947 h 3533767"/>
              <a:gd name="connsiteX37" fmla="*/ 4601980 w 4631960"/>
              <a:gd name="connsiteY37" fmla="*/ 1214203 h 3533767"/>
              <a:gd name="connsiteX38" fmla="*/ 4557009 w 4631960"/>
              <a:gd name="connsiteY38" fmla="*/ 1079292 h 3533767"/>
              <a:gd name="connsiteX39" fmla="*/ 4542019 w 4631960"/>
              <a:gd name="connsiteY39" fmla="*/ 1034321 h 3533767"/>
              <a:gd name="connsiteX40" fmla="*/ 4527029 w 4631960"/>
              <a:gd name="connsiteY40" fmla="*/ 989351 h 3533767"/>
              <a:gd name="connsiteX41" fmla="*/ 4482059 w 4631960"/>
              <a:gd name="connsiteY41" fmla="*/ 749508 h 3533767"/>
              <a:gd name="connsiteX42" fmla="*/ 4452078 w 4631960"/>
              <a:gd name="connsiteY42" fmla="*/ 704538 h 3533767"/>
              <a:gd name="connsiteX43" fmla="*/ 4437088 w 4631960"/>
              <a:gd name="connsiteY43" fmla="*/ 659567 h 3533767"/>
              <a:gd name="connsiteX44" fmla="*/ 4377127 w 4631960"/>
              <a:gd name="connsiteY44" fmla="*/ 584616 h 3533767"/>
              <a:gd name="connsiteX45" fmla="*/ 4362137 w 4631960"/>
              <a:gd name="connsiteY45" fmla="*/ 539646 h 3533767"/>
              <a:gd name="connsiteX46" fmla="*/ 4302177 w 4631960"/>
              <a:gd name="connsiteY46" fmla="*/ 464695 h 3533767"/>
              <a:gd name="connsiteX47" fmla="*/ 4272196 w 4631960"/>
              <a:gd name="connsiteY47" fmla="*/ 374754 h 3533767"/>
              <a:gd name="connsiteX48" fmla="*/ 4242216 w 4631960"/>
              <a:gd name="connsiteY48" fmla="*/ 284813 h 3533767"/>
              <a:gd name="connsiteX49" fmla="*/ 4227226 w 4631960"/>
              <a:gd name="connsiteY49" fmla="*/ 239843 h 3533767"/>
              <a:gd name="connsiteX50" fmla="*/ 4197246 w 4631960"/>
              <a:gd name="connsiteY50" fmla="*/ 209862 h 3533767"/>
              <a:gd name="connsiteX51" fmla="*/ 4122295 w 4631960"/>
              <a:gd name="connsiteY51" fmla="*/ 89941 h 3533767"/>
              <a:gd name="connsiteX52" fmla="*/ 4077324 w 4631960"/>
              <a:gd name="connsiteY52" fmla="*/ 74951 h 3533767"/>
              <a:gd name="connsiteX53" fmla="*/ 3942413 w 4631960"/>
              <a:gd name="connsiteY53" fmla="*/ 134911 h 3533767"/>
              <a:gd name="connsiteX54" fmla="*/ 3897442 w 4631960"/>
              <a:gd name="connsiteY54" fmla="*/ 149902 h 3533767"/>
              <a:gd name="connsiteX55" fmla="*/ 3822491 w 4631960"/>
              <a:gd name="connsiteY55" fmla="*/ 209862 h 3533767"/>
              <a:gd name="connsiteX56" fmla="*/ 3807501 w 4631960"/>
              <a:gd name="connsiteY56" fmla="*/ 164892 h 3533767"/>
              <a:gd name="connsiteX57" fmla="*/ 3672590 w 4631960"/>
              <a:gd name="connsiteY57" fmla="*/ 119921 h 3533767"/>
              <a:gd name="connsiteX58" fmla="*/ 3582649 w 4631960"/>
              <a:gd name="connsiteY58" fmla="*/ 74951 h 3533767"/>
              <a:gd name="connsiteX59" fmla="*/ 3402767 w 4631960"/>
              <a:gd name="connsiteY59" fmla="*/ 149902 h 3533767"/>
              <a:gd name="connsiteX60" fmla="*/ 3357796 w 4631960"/>
              <a:gd name="connsiteY60" fmla="*/ 179882 h 3533767"/>
              <a:gd name="connsiteX61" fmla="*/ 3267855 w 4631960"/>
              <a:gd name="connsiteY61" fmla="*/ 209862 h 3533767"/>
              <a:gd name="connsiteX62" fmla="*/ 3222885 w 4631960"/>
              <a:gd name="connsiteY62" fmla="*/ 179882 h 3533767"/>
              <a:gd name="connsiteX63" fmla="*/ 3162924 w 4631960"/>
              <a:gd name="connsiteY63" fmla="*/ 164892 h 3533767"/>
              <a:gd name="connsiteX64" fmla="*/ 3132944 w 4631960"/>
              <a:gd name="connsiteY64" fmla="*/ 119921 h 3533767"/>
              <a:gd name="connsiteX65" fmla="*/ 3072983 w 4631960"/>
              <a:gd name="connsiteY65" fmla="*/ 14990 h 3533767"/>
              <a:gd name="connsiteX66" fmla="*/ 3028013 w 4631960"/>
              <a:gd name="connsiteY66" fmla="*/ 0 h 3533767"/>
              <a:gd name="connsiteX67" fmla="*/ 2908091 w 4631960"/>
              <a:gd name="connsiteY67" fmla="*/ 164892 h 3533767"/>
              <a:gd name="connsiteX68" fmla="*/ 2833141 w 4631960"/>
              <a:gd name="connsiteY68" fmla="*/ 239843 h 3533767"/>
              <a:gd name="connsiteX69" fmla="*/ 2743200 w 4631960"/>
              <a:gd name="connsiteY69" fmla="*/ 344774 h 3533767"/>
              <a:gd name="connsiteX70" fmla="*/ 2683239 w 4631960"/>
              <a:gd name="connsiteY70" fmla="*/ 239843 h 3533767"/>
              <a:gd name="connsiteX71" fmla="*/ 2623278 w 4631960"/>
              <a:gd name="connsiteY71" fmla="*/ 224852 h 3533767"/>
              <a:gd name="connsiteX72" fmla="*/ 2593298 w 4631960"/>
              <a:gd name="connsiteY72" fmla="*/ 254833 h 3533767"/>
              <a:gd name="connsiteX73" fmla="*/ 2503357 w 4631960"/>
              <a:gd name="connsiteY73" fmla="*/ 224852 h 3533767"/>
              <a:gd name="connsiteX74" fmla="*/ 2458386 w 4631960"/>
              <a:gd name="connsiteY74" fmla="*/ 179882 h 3533767"/>
              <a:gd name="connsiteX75" fmla="*/ 2338465 w 4631960"/>
              <a:gd name="connsiteY75" fmla="*/ 134911 h 3533767"/>
              <a:gd name="connsiteX76" fmla="*/ 2323475 w 4631960"/>
              <a:gd name="connsiteY76" fmla="*/ 89941 h 3533767"/>
              <a:gd name="connsiteX77" fmla="*/ 2278505 w 4631960"/>
              <a:gd name="connsiteY77" fmla="*/ 104931 h 3533767"/>
              <a:gd name="connsiteX78" fmla="*/ 2248524 w 4631960"/>
              <a:gd name="connsiteY78" fmla="*/ 149902 h 3533767"/>
              <a:gd name="connsiteX79" fmla="*/ 2203554 w 4631960"/>
              <a:gd name="connsiteY79" fmla="*/ 209862 h 3533767"/>
              <a:gd name="connsiteX80" fmla="*/ 2158583 w 4631960"/>
              <a:gd name="connsiteY80" fmla="*/ 194872 h 3533767"/>
              <a:gd name="connsiteX81" fmla="*/ 2143593 w 4631960"/>
              <a:gd name="connsiteY81" fmla="*/ 149902 h 3533767"/>
              <a:gd name="connsiteX82" fmla="*/ 2068642 w 4631960"/>
              <a:gd name="connsiteY82" fmla="*/ 164892 h 3533767"/>
              <a:gd name="connsiteX83" fmla="*/ 1978701 w 4631960"/>
              <a:gd name="connsiteY83" fmla="*/ 134911 h 3533767"/>
              <a:gd name="connsiteX84" fmla="*/ 1843790 w 4631960"/>
              <a:gd name="connsiteY84" fmla="*/ 164892 h 3533767"/>
              <a:gd name="connsiteX85" fmla="*/ 1798819 w 4631960"/>
              <a:gd name="connsiteY85" fmla="*/ 179882 h 3533767"/>
              <a:gd name="connsiteX86" fmla="*/ 1648918 w 4631960"/>
              <a:gd name="connsiteY86" fmla="*/ 164892 h 3533767"/>
              <a:gd name="connsiteX87" fmla="*/ 1603947 w 4631960"/>
              <a:gd name="connsiteY87" fmla="*/ 149902 h 3533767"/>
              <a:gd name="connsiteX88" fmla="*/ 1349114 w 4631960"/>
              <a:gd name="connsiteY88" fmla="*/ 164892 h 3533767"/>
              <a:gd name="connsiteX89" fmla="*/ 1274164 w 4631960"/>
              <a:gd name="connsiteY89" fmla="*/ 179882 h 3533767"/>
              <a:gd name="connsiteX90" fmla="*/ 1244183 w 4631960"/>
              <a:gd name="connsiteY90" fmla="*/ 209862 h 3533767"/>
              <a:gd name="connsiteX91" fmla="*/ 1139252 w 4631960"/>
              <a:gd name="connsiteY91" fmla="*/ 254833 h 3533767"/>
              <a:gd name="connsiteX92" fmla="*/ 1124262 w 4631960"/>
              <a:gd name="connsiteY92" fmla="*/ 209862 h 3533767"/>
              <a:gd name="connsiteX93" fmla="*/ 1064301 w 4631960"/>
              <a:gd name="connsiteY93" fmla="*/ 134911 h 3533767"/>
              <a:gd name="connsiteX94" fmla="*/ 959370 w 4631960"/>
              <a:gd name="connsiteY94" fmla="*/ 149902 h 3533767"/>
              <a:gd name="connsiteX95" fmla="*/ 914400 w 4631960"/>
              <a:gd name="connsiteY95" fmla="*/ 164892 h 3533767"/>
              <a:gd name="connsiteX96" fmla="*/ 839449 w 4631960"/>
              <a:gd name="connsiteY96" fmla="*/ 179882 h 3533767"/>
              <a:gd name="connsiteX97" fmla="*/ 494675 w 4631960"/>
              <a:gd name="connsiteY97" fmla="*/ 179882 h 3533767"/>
              <a:gd name="connsiteX98" fmla="*/ 449705 w 4631960"/>
              <a:gd name="connsiteY98" fmla="*/ 149902 h 3533767"/>
              <a:gd name="connsiteX99" fmla="*/ 404734 w 4631960"/>
              <a:gd name="connsiteY99" fmla="*/ 134911 h 3533767"/>
              <a:gd name="connsiteX100" fmla="*/ 374754 w 4631960"/>
              <a:gd name="connsiteY100" fmla="*/ 89941 h 3533767"/>
              <a:gd name="connsiteX101" fmla="*/ 344773 w 4631960"/>
              <a:gd name="connsiteY101" fmla="*/ 134911 h 3533767"/>
              <a:gd name="connsiteX102" fmla="*/ 314793 w 4631960"/>
              <a:gd name="connsiteY102" fmla="*/ 194872 h 3533767"/>
              <a:gd name="connsiteX103" fmla="*/ 284813 w 4631960"/>
              <a:gd name="connsiteY103" fmla="*/ 314793 h 3533767"/>
              <a:gd name="connsiteX104" fmla="*/ 254832 w 4631960"/>
              <a:gd name="connsiteY104" fmla="*/ 419724 h 3533767"/>
              <a:gd name="connsiteX105" fmla="*/ 194872 w 4631960"/>
              <a:gd name="connsiteY105" fmla="*/ 569626 h 3533767"/>
              <a:gd name="connsiteX106" fmla="*/ 164891 w 4631960"/>
              <a:gd name="connsiteY106" fmla="*/ 659567 h 3533767"/>
              <a:gd name="connsiteX107" fmla="*/ 119921 w 4631960"/>
              <a:gd name="connsiteY107" fmla="*/ 839449 h 3533767"/>
              <a:gd name="connsiteX108" fmla="*/ 59960 w 4631960"/>
              <a:gd name="connsiteY108" fmla="*/ 1034321 h 3533767"/>
              <a:gd name="connsiteX109" fmla="*/ 44970 w 4631960"/>
              <a:gd name="connsiteY109" fmla="*/ 1154243 h 3533767"/>
              <a:gd name="connsiteX110" fmla="*/ 29980 w 4631960"/>
              <a:gd name="connsiteY110" fmla="*/ 1244184 h 3533767"/>
              <a:gd name="connsiteX111" fmla="*/ 14990 w 4631960"/>
              <a:gd name="connsiteY111" fmla="*/ 1484026 h 3533767"/>
              <a:gd name="connsiteX112" fmla="*/ 0 w 4631960"/>
              <a:gd name="connsiteY112" fmla="*/ 2053652 h 3533767"/>
              <a:gd name="connsiteX113" fmla="*/ 29980 w 4631960"/>
              <a:gd name="connsiteY113" fmla="*/ 2713220 h 3533767"/>
              <a:gd name="connsiteX114" fmla="*/ 44970 w 4631960"/>
              <a:gd name="connsiteY114" fmla="*/ 2863121 h 3533767"/>
              <a:gd name="connsiteX115" fmla="*/ 59960 w 4631960"/>
              <a:gd name="connsiteY115" fmla="*/ 3162924 h 3533767"/>
              <a:gd name="connsiteX116" fmla="*/ 74950 w 4631960"/>
              <a:gd name="connsiteY116" fmla="*/ 3372787 h 3533767"/>
              <a:gd name="connsiteX117" fmla="*/ 134911 w 4631960"/>
              <a:gd name="connsiteY117" fmla="*/ 3387777 h 3533767"/>
              <a:gd name="connsiteX118" fmla="*/ 194872 w 4631960"/>
              <a:gd name="connsiteY118" fmla="*/ 3432747 h 3533767"/>
              <a:gd name="connsiteX119" fmla="*/ 224852 w 4631960"/>
              <a:gd name="connsiteY119" fmla="*/ 3462728 h 3533767"/>
              <a:gd name="connsiteX120" fmla="*/ 269823 w 4631960"/>
              <a:gd name="connsiteY120" fmla="*/ 3477718 h 3533767"/>
              <a:gd name="connsiteX121" fmla="*/ 1139252 w 4631960"/>
              <a:gd name="connsiteY121" fmla="*/ 3492708 h 3533767"/>
              <a:gd name="connsiteX122" fmla="*/ 1184223 w 4631960"/>
              <a:gd name="connsiteY122" fmla="*/ 3507698 h 3533767"/>
              <a:gd name="connsiteX123" fmla="*/ 1708878 w 4631960"/>
              <a:gd name="connsiteY123" fmla="*/ 3507698 h 3533767"/>
              <a:gd name="connsiteX124" fmla="*/ 2383436 w 4631960"/>
              <a:gd name="connsiteY124" fmla="*/ 3477718 h 3533767"/>
              <a:gd name="connsiteX125" fmla="*/ 2353455 w 4631960"/>
              <a:gd name="connsiteY125" fmla="*/ 3447738 h 3533767"/>
              <a:gd name="connsiteX126" fmla="*/ 2293495 w 4631960"/>
              <a:gd name="connsiteY126" fmla="*/ 3492708 h 35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631960" h="3533767">
                <a:moveTo>
                  <a:pt x="2293495" y="3492708"/>
                </a:moveTo>
                <a:lnTo>
                  <a:pt x="2293495" y="3492708"/>
                </a:lnTo>
                <a:cubicBezTo>
                  <a:pt x="2328472" y="3467724"/>
                  <a:pt x="2361568" y="3439872"/>
                  <a:pt x="2398426" y="3417757"/>
                </a:cubicBezTo>
                <a:cubicBezTo>
                  <a:pt x="2423695" y="3402596"/>
                  <a:pt x="2498645" y="3393150"/>
                  <a:pt x="2518347" y="3387777"/>
                </a:cubicBezTo>
                <a:cubicBezTo>
                  <a:pt x="2548836" y="3379462"/>
                  <a:pt x="2578308" y="3367790"/>
                  <a:pt x="2608288" y="3357797"/>
                </a:cubicBezTo>
                <a:cubicBezTo>
                  <a:pt x="2772298" y="3303127"/>
                  <a:pt x="2523877" y="3390315"/>
                  <a:pt x="2698229" y="3312826"/>
                </a:cubicBezTo>
                <a:cubicBezTo>
                  <a:pt x="2727107" y="3299991"/>
                  <a:pt x="2788170" y="3282846"/>
                  <a:pt x="2788170" y="3282846"/>
                </a:cubicBezTo>
                <a:cubicBezTo>
                  <a:pt x="2798163" y="3272852"/>
                  <a:pt x="2806031" y="3260136"/>
                  <a:pt x="2818150" y="3252865"/>
                </a:cubicBezTo>
                <a:cubicBezTo>
                  <a:pt x="2831699" y="3244735"/>
                  <a:pt x="2851948" y="3249048"/>
                  <a:pt x="2863121" y="3237875"/>
                </a:cubicBezTo>
                <a:cubicBezTo>
                  <a:pt x="2874294" y="3226702"/>
                  <a:pt x="2868927" y="3205763"/>
                  <a:pt x="2878111" y="3192905"/>
                </a:cubicBezTo>
                <a:cubicBezTo>
                  <a:pt x="2895389" y="3168716"/>
                  <a:pt x="2949878" y="3117704"/>
                  <a:pt x="2983042" y="3102964"/>
                </a:cubicBezTo>
                <a:cubicBezTo>
                  <a:pt x="3011920" y="3090129"/>
                  <a:pt x="3041699" y="3077453"/>
                  <a:pt x="3072983" y="3072984"/>
                </a:cubicBezTo>
                <a:lnTo>
                  <a:pt x="3177914" y="3057993"/>
                </a:lnTo>
                <a:cubicBezTo>
                  <a:pt x="3249348" y="3034182"/>
                  <a:pt x="3259781" y="3045601"/>
                  <a:pt x="3297836" y="2998033"/>
                </a:cubicBezTo>
                <a:cubicBezTo>
                  <a:pt x="3309091" y="2983965"/>
                  <a:pt x="3315077" y="2965801"/>
                  <a:pt x="3327816" y="2953062"/>
                </a:cubicBezTo>
                <a:cubicBezTo>
                  <a:pt x="3395629" y="2885248"/>
                  <a:pt x="3361107" y="2970581"/>
                  <a:pt x="3432747" y="2863121"/>
                </a:cubicBezTo>
                <a:cubicBezTo>
                  <a:pt x="3446364" y="2842695"/>
                  <a:pt x="3468974" y="2802410"/>
                  <a:pt x="3492708" y="2788170"/>
                </a:cubicBezTo>
                <a:cubicBezTo>
                  <a:pt x="3506257" y="2780040"/>
                  <a:pt x="3522688" y="2778177"/>
                  <a:pt x="3537678" y="2773180"/>
                </a:cubicBezTo>
                <a:cubicBezTo>
                  <a:pt x="3565563" y="2745296"/>
                  <a:pt x="3574810" y="2732130"/>
                  <a:pt x="3612629" y="2713220"/>
                </a:cubicBezTo>
                <a:cubicBezTo>
                  <a:pt x="3626762" y="2706153"/>
                  <a:pt x="3642610" y="2703226"/>
                  <a:pt x="3657600" y="2698229"/>
                </a:cubicBezTo>
                <a:cubicBezTo>
                  <a:pt x="3677587" y="2668249"/>
                  <a:pt x="3687580" y="2628275"/>
                  <a:pt x="3717560" y="2608288"/>
                </a:cubicBezTo>
                <a:cubicBezTo>
                  <a:pt x="3747540" y="2588301"/>
                  <a:pt x="3782023" y="2573806"/>
                  <a:pt x="3807501" y="2548328"/>
                </a:cubicBezTo>
                <a:cubicBezTo>
                  <a:pt x="3817495" y="2538334"/>
                  <a:pt x="3825363" y="2525619"/>
                  <a:pt x="3837482" y="2518347"/>
                </a:cubicBezTo>
                <a:cubicBezTo>
                  <a:pt x="3851031" y="2510217"/>
                  <a:pt x="3868319" y="2510423"/>
                  <a:pt x="3882452" y="2503357"/>
                </a:cubicBezTo>
                <a:cubicBezTo>
                  <a:pt x="3998687" y="2445240"/>
                  <a:pt x="3859360" y="2496065"/>
                  <a:pt x="3972393" y="2458387"/>
                </a:cubicBezTo>
                <a:cubicBezTo>
                  <a:pt x="3982650" y="2427614"/>
                  <a:pt x="3984440" y="2399898"/>
                  <a:pt x="4017364" y="2383436"/>
                </a:cubicBezTo>
                <a:cubicBezTo>
                  <a:pt x="4045630" y="2369303"/>
                  <a:pt x="4107305" y="2353456"/>
                  <a:pt x="4107305" y="2353456"/>
                </a:cubicBezTo>
                <a:cubicBezTo>
                  <a:pt x="4193428" y="2267332"/>
                  <a:pt x="4148736" y="2289678"/>
                  <a:pt x="4227226" y="2263515"/>
                </a:cubicBezTo>
                <a:cubicBezTo>
                  <a:pt x="4338006" y="2152731"/>
                  <a:pt x="4174892" y="2324789"/>
                  <a:pt x="4272196" y="2188564"/>
                </a:cubicBezTo>
                <a:cubicBezTo>
                  <a:pt x="4292686" y="2159879"/>
                  <a:pt x="4341916" y="2116228"/>
                  <a:pt x="4377127" y="2098623"/>
                </a:cubicBezTo>
                <a:cubicBezTo>
                  <a:pt x="4391260" y="2091557"/>
                  <a:pt x="4407108" y="2088630"/>
                  <a:pt x="4422098" y="2083633"/>
                </a:cubicBezTo>
                <a:cubicBezTo>
                  <a:pt x="4498066" y="2007663"/>
                  <a:pt x="4408685" y="2105985"/>
                  <a:pt x="4467068" y="2008682"/>
                </a:cubicBezTo>
                <a:cubicBezTo>
                  <a:pt x="4474339" y="1996563"/>
                  <a:pt x="4487055" y="1988695"/>
                  <a:pt x="4497049" y="1978702"/>
                </a:cubicBezTo>
                <a:cubicBezTo>
                  <a:pt x="4531498" y="1875353"/>
                  <a:pt x="4504683" y="1911107"/>
                  <a:pt x="4557009" y="1858780"/>
                </a:cubicBezTo>
                <a:cubicBezTo>
                  <a:pt x="4562006" y="1838793"/>
                  <a:pt x="4566080" y="1818553"/>
                  <a:pt x="4572000" y="1798820"/>
                </a:cubicBezTo>
                <a:cubicBezTo>
                  <a:pt x="4581081" y="1768551"/>
                  <a:pt x="4594316" y="1739537"/>
                  <a:pt x="4601980" y="1708879"/>
                </a:cubicBezTo>
                <a:cubicBezTo>
                  <a:pt x="4620802" y="1633589"/>
                  <a:pt x="4610455" y="1668463"/>
                  <a:pt x="4631960" y="1603947"/>
                </a:cubicBezTo>
                <a:cubicBezTo>
                  <a:pt x="4629361" y="1557163"/>
                  <a:pt x="4621602" y="1305774"/>
                  <a:pt x="4601980" y="1214203"/>
                </a:cubicBezTo>
                <a:cubicBezTo>
                  <a:pt x="4601974" y="1214175"/>
                  <a:pt x="4564509" y="1101791"/>
                  <a:pt x="4557009" y="1079292"/>
                </a:cubicBezTo>
                <a:lnTo>
                  <a:pt x="4542019" y="1034321"/>
                </a:lnTo>
                <a:lnTo>
                  <a:pt x="4527029" y="989351"/>
                </a:lnTo>
                <a:cubicBezTo>
                  <a:pt x="4521755" y="936608"/>
                  <a:pt x="4519826" y="806156"/>
                  <a:pt x="4482059" y="749508"/>
                </a:cubicBezTo>
                <a:lnTo>
                  <a:pt x="4452078" y="704538"/>
                </a:lnTo>
                <a:cubicBezTo>
                  <a:pt x="4447081" y="689548"/>
                  <a:pt x="4444154" y="673700"/>
                  <a:pt x="4437088" y="659567"/>
                </a:cubicBezTo>
                <a:cubicBezTo>
                  <a:pt x="4418179" y="621748"/>
                  <a:pt x="4405012" y="612501"/>
                  <a:pt x="4377127" y="584616"/>
                </a:cubicBezTo>
                <a:cubicBezTo>
                  <a:pt x="4372130" y="569626"/>
                  <a:pt x="4370266" y="553195"/>
                  <a:pt x="4362137" y="539646"/>
                </a:cubicBezTo>
                <a:cubicBezTo>
                  <a:pt x="4308741" y="450651"/>
                  <a:pt x="4353607" y="580412"/>
                  <a:pt x="4302177" y="464695"/>
                </a:cubicBezTo>
                <a:cubicBezTo>
                  <a:pt x="4289342" y="435817"/>
                  <a:pt x="4282190" y="404734"/>
                  <a:pt x="4272196" y="374754"/>
                </a:cubicBezTo>
                <a:lnTo>
                  <a:pt x="4242216" y="284813"/>
                </a:lnTo>
                <a:cubicBezTo>
                  <a:pt x="4237219" y="269823"/>
                  <a:pt x="4238399" y="251016"/>
                  <a:pt x="4227226" y="239843"/>
                </a:cubicBezTo>
                <a:lnTo>
                  <a:pt x="4197246" y="209862"/>
                </a:lnTo>
                <a:cubicBezTo>
                  <a:pt x="4169902" y="127832"/>
                  <a:pt x="4188808" y="123197"/>
                  <a:pt x="4122295" y="89941"/>
                </a:cubicBezTo>
                <a:cubicBezTo>
                  <a:pt x="4108162" y="82875"/>
                  <a:pt x="4092314" y="79948"/>
                  <a:pt x="4077324" y="74951"/>
                </a:cubicBezTo>
                <a:cubicBezTo>
                  <a:pt x="4006058" y="122461"/>
                  <a:pt x="4049447" y="99233"/>
                  <a:pt x="3942413" y="134911"/>
                </a:cubicBezTo>
                <a:cubicBezTo>
                  <a:pt x="3927423" y="139908"/>
                  <a:pt x="3910589" y="141137"/>
                  <a:pt x="3897442" y="149902"/>
                </a:cubicBezTo>
                <a:cubicBezTo>
                  <a:pt x="3840713" y="187722"/>
                  <a:pt x="3865211" y="167143"/>
                  <a:pt x="3822491" y="209862"/>
                </a:cubicBezTo>
                <a:cubicBezTo>
                  <a:pt x="3817494" y="194872"/>
                  <a:pt x="3815630" y="178441"/>
                  <a:pt x="3807501" y="164892"/>
                </a:cubicBezTo>
                <a:cubicBezTo>
                  <a:pt x="3776583" y="113362"/>
                  <a:pt x="3731398" y="128322"/>
                  <a:pt x="3672590" y="119921"/>
                </a:cubicBezTo>
                <a:cubicBezTo>
                  <a:pt x="3649854" y="104764"/>
                  <a:pt x="3613679" y="74951"/>
                  <a:pt x="3582649" y="74951"/>
                </a:cubicBezTo>
                <a:cubicBezTo>
                  <a:pt x="3534018" y="74951"/>
                  <a:pt x="3422483" y="136759"/>
                  <a:pt x="3402767" y="149902"/>
                </a:cubicBezTo>
                <a:cubicBezTo>
                  <a:pt x="3387777" y="159895"/>
                  <a:pt x="3374259" y="172565"/>
                  <a:pt x="3357796" y="179882"/>
                </a:cubicBezTo>
                <a:cubicBezTo>
                  <a:pt x="3328918" y="192717"/>
                  <a:pt x="3267855" y="209862"/>
                  <a:pt x="3267855" y="209862"/>
                </a:cubicBezTo>
                <a:cubicBezTo>
                  <a:pt x="3252865" y="199869"/>
                  <a:pt x="3239444" y="186979"/>
                  <a:pt x="3222885" y="179882"/>
                </a:cubicBezTo>
                <a:cubicBezTo>
                  <a:pt x="3203949" y="171766"/>
                  <a:pt x="3180066" y="176320"/>
                  <a:pt x="3162924" y="164892"/>
                </a:cubicBezTo>
                <a:cubicBezTo>
                  <a:pt x="3147934" y="154898"/>
                  <a:pt x="3141882" y="135563"/>
                  <a:pt x="3132944" y="119921"/>
                </a:cubicBezTo>
                <a:cubicBezTo>
                  <a:pt x="3123625" y="103612"/>
                  <a:pt x="3092206" y="30368"/>
                  <a:pt x="3072983" y="14990"/>
                </a:cubicBezTo>
                <a:cubicBezTo>
                  <a:pt x="3060645" y="5119"/>
                  <a:pt x="3043003" y="4997"/>
                  <a:pt x="3028013" y="0"/>
                </a:cubicBezTo>
                <a:cubicBezTo>
                  <a:pt x="2975295" y="87863"/>
                  <a:pt x="2985177" y="80097"/>
                  <a:pt x="2908091" y="164892"/>
                </a:cubicBezTo>
                <a:cubicBezTo>
                  <a:pt x="2884324" y="191036"/>
                  <a:pt x="2856777" y="213581"/>
                  <a:pt x="2833141" y="239843"/>
                </a:cubicBezTo>
                <a:cubicBezTo>
                  <a:pt x="2678350" y="411833"/>
                  <a:pt x="2833793" y="254178"/>
                  <a:pt x="2743200" y="344774"/>
                </a:cubicBezTo>
                <a:cubicBezTo>
                  <a:pt x="2738014" y="334401"/>
                  <a:pt x="2699129" y="250437"/>
                  <a:pt x="2683239" y="239843"/>
                </a:cubicBezTo>
                <a:cubicBezTo>
                  <a:pt x="2666097" y="228415"/>
                  <a:pt x="2643265" y="229849"/>
                  <a:pt x="2623278" y="224852"/>
                </a:cubicBezTo>
                <a:cubicBezTo>
                  <a:pt x="2613285" y="234846"/>
                  <a:pt x="2607431" y="254833"/>
                  <a:pt x="2593298" y="254833"/>
                </a:cubicBezTo>
                <a:cubicBezTo>
                  <a:pt x="2561696" y="254833"/>
                  <a:pt x="2503357" y="224852"/>
                  <a:pt x="2503357" y="224852"/>
                </a:cubicBezTo>
                <a:cubicBezTo>
                  <a:pt x="2488367" y="209862"/>
                  <a:pt x="2476363" y="191118"/>
                  <a:pt x="2458386" y="179882"/>
                </a:cubicBezTo>
                <a:cubicBezTo>
                  <a:pt x="2437904" y="167081"/>
                  <a:pt x="2368362" y="144877"/>
                  <a:pt x="2338465" y="134911"/>
                </a:cubicBezTo>
                <a:cubicBezTo>
                  <a:pt x="2333468" y="119921"/>
                  <a:pt x="2337608" y="97007"/>
                  <a:pt x="2323475" y="89941"/>
                </a:cubicBezTo>
                <a:cubicBezTo>
                  <a:pt x="2309342" y="82875"/>
                  <a:pt x="2290843" y="95060"/>
                  <a:pt x="2278505" y="104931"/>
                </a:cubicBezTo>
                <a:cubicBezTo>
                  <a:pt x="2264437" y="116186"/>
                  <a:pt x="2258996" y="135242"/>
                  <a:pt x="2248524" y="149902"/>
                </a:cubicBezTo>
                <a:cubicBezTo>
                  <a:pt x="2234003" y="170232"/>
                  <a:pt x="2218544" y="189875"/>
                  <a:pt x="2203554" y="209862"/>
                </a:cubicBezTo>
                <a:cubicBezTo>
                  <a:pt x="2188564" y="204865"/>
                  <a:pt x="2169756" y="206045"/>
                  <a:pt x="2158583" y="194872"/>
                </a:cubicBezTo>
                <a:cubicBezTo>
                  <a:pt x="2147410" y="183699"/>
                  <a:pt x="2158583" y="154899"/>
                  <a:pt x="2143593" y="149902"/>
                </a:cubicBezTo>
                <a:cubicBezTo>
                  <a:pt x="2119422" y="141845"/>
                  <a:pt x="2093626" y="159895"/>
                  <a:pt x="2068642" y="164892"/>
                </a:cubicBezTo>
                <a:cubicBezTo>
                  <a:pt x="2038662" y="154898"/>
                  <a:pt x="2009689" y="128713"/>
                  <a:pt x="1978701" y="134911"/>
                </a:cubicBezTo>
                <a:cubicBezTo>
                  <a:pt x="1927186" y="145215"/>
                  <a:pt x="1893183" y="150780"/>
                  <a:pt x="1843790" y="164892"/>
                </a:cubicBezTo>
                <a:cubicBezTo>
                  <a:pt x="1828597" y="169233"/>
                  <a:pt x="1813809" y="174885"/>
                  <a:pt x="1798819" y="179882"/>
                </a:cubicBezTo>
                <a:cubicBezTo>
                  <a:pt x="1748852" y="174885"/>
                  <a:pt x="1698550" y="172528"/>
                  <a:pt x="1648918" y="164892"/>
                </a:cubicBezTo>
                <a:cubicBezTo>
                  <a:pt x="1633301" y="162489"/>
                  <a:pt x="1619748" y="149902"/>
                  <a:pt x="1603947" y="149902"/>
                </a:cubicBezTo>
                <a:cubicBezTo>
                  <a:pt x="1518856" y="149902"/>
                  <a:pt x="1434058" y="159895"/>
                  <a:pt x="1349114" y="164892"/>
                </a:cubicBezTo>
                <a:cubicBezTo>
                  <a:pt x="1324131" y="169889"/>
                  <a:pt x="1297582" y="169846"/>
                  <a:pt x="1274164" y="179882"/>
                </a:cubicBezTo>
                <a:cubicBezTo>
                  <a:pt x="1261174" y="185449"/>
                  <a:pt x="1255942" y="202022"/>
                  <a:pt x="1244183" y="209862"/>
                </a:cubicBezTo>
                <a:cubicBezTo>
                  <a:pt x="1207132" y="234563"/>
                  <a:pt x="1179229" y="241508"/>
                  <a:pt x="1139252" y="254833"/>
                </a:cubicBezTo>
                <a:cubicBezTo>
                  <a:pt x="1134255" y="239843"/>
                  <a:pt x="1134133" y="222201"/>
                  <a:pt x="1124262" y="209862"/>
                </a:cubicBezTo>
                <a:cubicBezTo>
                  <a:pt x="1046771" y="112999"/>
                  <a:pt x="1101979" y="247947"/>
                  <a:pt x="1064301" y="134911"/>
                </a:cubicBezTo>
                <a:cubicBezTo>
                  <a:pt x="1029324" y="139908"/>
                  <a:pt x="994016" y="142973"/>
                  <a:pt x="959370" y="149902"/>
                </a:cubicBezTo>
                <a:cubicBezTo>
                  <a:pt x="943876" y="153001"/>
                  <a:pt x="929729" y="161060"/>
                  <a:pt x="914400" y="164892"/>
                </a:cubicBezTo>
                <a:cubicBezTo>
                  <a:pt x="889682" y="171071"/>
                  <a:pt x="864433" y="174885"/>
                  <a:pt x="839449" y="179882"/>
                </a:cubicBezTo>
                <a:cubicBezTo>
                  <a:pt x="655522" y="133901"/>
                  <a:pt x="946506" y="200420"/>
                  <a:pt x="494675" y="179882"/>
                </a:cubicBezTo>
                <a:cubicBezTo>
                  <a:pt x="476678" y="179064"/>
                  <a:pt x="465819" y="157959"/>
                  <a:pt x="449705" y="149902"/>
                </a:cubicBezTo>
                <a:cubicBezTo>
                  <a:pt x="435572" y="142835"/>
                  <a:pt x="419724" y="139908"/>
                  <a:pt x="404734" y="134911"/>
                </a:cubicBezTo>
                <a:cubicBezTo>
                  <a:pt x="394741" y="119921"/>
                  <a:pt x="392770" y="89941"/>
                  <a:pt x="374754" y="89941"/>
                </a:cubicBezTo>
                <a:cubicBezTo>
                  <a:pt x="356738" y="89941"/>
                  <a:pt x="353711" y="119269"/>
                  <a:pt x="344773" y="134911"/>
                </a:cubicBezTo>
                <a:cubicBezTo>
                  <a:pt x="333686" y="154313"/>
                  <a:pt x="324786" y="174885"/>
                  <a:pt x="314793" y="194872"/>
                </a:cubicBezTo>
                <a:cubicBezTo>
                  <a:pt x="284316" y="347258"/>
                  <a:pt x="315543" y="207238"/>
                  <a:pt x="284813" y="314793"/>
                </a:cubicBezTo>
                <a:cubicBezTo>
                  <a:pt x="267990" y="373674"/>
                  <a:pt x="274805" y="367794"/>
                  <a:pt x="254832" y="419724"/>
                </a:cubicBezTo>
                <a:cubicBezTo>
                  <a:pt x="235513" y="469953"/>
                  <a:pt x="211891" y="518571"/>
                  <a:pt x="194872" y="569626"/>
                </a:cubicBezTo>
                <a:cubicBezTo>
                  <a:pt x="184878" y="599606"/>
                  <a:pt x="173206" y="629078"/>
                  <a:pt x="164891" y="659567"/>
                </a:cubicBezTo>
                <a:cubicBezTo>
                  <a:pt x="117939" y="831724"/>
                  <a:pt x="192349" y="622162"/>
                  <a:pt x="119921" y="839449"/>
                </a:cubicBezTo>
                <a:cubicBezTo>
                  <a:pt x="51994" y="1043232"/>
                  <a:pt x="131142" y="749600"/>
                  <a:pt x="59960" y="1034321"/>
                </a:cubicBezTo>
                <a:cubicBezTo>
                  <a:pt x="54963" y="1074295"/>
                  <a:pt x="50667" y="1114363"/>
                  <a:pt x="44970" y="1154243"/>
                </a:cubicBezTo>
                <a:cubicBezTo>
                  <a:pt x="40672" y="1184331"/>
                  <a:pt x="32732" y="1213915"/>
                  <a:pt x="29980" y="1244184"/>
                </a:cubicBezTo>
                <a:cubicBezTo>
                  <a:pt x="22728" y="1323958"/>
                  <a:pt x="19987" y="1404079"/>
                  <a:pt x="14990" y="1484026"/>
                </a:cubicBezTo>
                <a:cubicBezTo>
                  <a:pt x="9993" y="1673901"/>
                  <a:pt x="0" y="1863711"/>
                  <a:pt x="0" y="2053652"/>
                </a:cubicBezTo>
                <a:cubicBezTo>
                  <a:pt x="0" y="2224827"/>
                  <a:pt x="14453" y="2519126"/>
                  <a:pt x="29980" y="2713220"/>
                </a:cubicBezTo>
                <a:cubicBezTo>
                  <a:pt x="33984" y="2763276"/>
                  <a:pt x="39973" y="2813154"/>
                  <a:pt x="44970" y="2863121"/>
                </a:cubicBezTo>
                <a:cubicBezTo>
                  <a:pt x="49967" y="2963055"/>
                  <a:pt x="54084" y="3063037"/>
                  <a:pt x="59960" y="3162924"/>
                </a:cubicBezTo>
                <a:cubicBezTo>
                  <a:pt x="64078" y="3232936"/>
                  <a:pt x="52772" y="3306253"/>
                  <a:pt x="74950" y="3372787"/>
                </a:cubicBezTo>
                <a:cubicBezTo>
                  <a:pt x="81465" y="3392332"/>
                  <a:pt x="114924" y="3382780"/>
                  <a:pt x="134911" y="3387777"/>
                </a:cubicBezTo>
                <a:cubicBezTo>
                  <a:pt x="154898" y="3402767"/>
                  <a:pt x="175679" y="3416753"/>
                  <a:pt x="194872" y="3432747"/>
                </a:cubicBezTo>
                <a:cubicBezTo>
                  <a:pt x="205729" y="3441795"/>
                  <a:pt x="212733" y="3455457"/>
                  <a:pt x="224852" y="3462728"/>
                </a:cubicBezTo>
                <a:cubicBezTo>
                  <a:pt x="238401" y="3470858"/>
                  <a:pt x="254030" y="3477200"/>
                  <a:pt x="269823" y="3477718"/>
                </a:cubicBezTo>
                <a:cubicBezTo>
                  <a:pt x="559520" y="3487216"/>
                  <a:pt x="849442" y="3487711"/>
                  <a:pt x="1139252" y="3492708"/>
                </a:cubicBezTo>
                <a:cubicBezTo>
                  <a:pt x="1154242" y="3497705"/>
                  <a:pt x="1169030" y="3503357"/>
                  <a:pt x="1184223" y="3507698"/>
                </a:cubicBezTo>
                <a:cubicBezTo>
                  <a:pt x="1370914" y="3561038"/>
                  <a:pt x="1401279" y="3517620"/>
                  <a:pt x="1708878" y="3507698"/>
                </a:cubicBezTo>
                <a:cubicBezTo>
                  <a:pt x="1962625" y="3423117"/>
                  <a:pt x="1610163" y="3535713"/>
                  <a:pt x="2383436" y="3477718"/>
                </a:cubicBezTo>
                <a:cubicBezTo>
                  <a:pt x="2397529" y="3476661"/>
                  <a:pt x="2367588" y="3447738"/>
                  <a:pt x="2353455" y="3447738"/>
                </a:cubicBezTo>
                <a:cubicBezTo>
                  <a:pt x="2339322" y="3447738"/>
                  <a:pt x="2303488" y="3485213"/>
                  <a:pt x="2293495" y="349270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1274441" y="561525"/>
            <a:ext cx="4591433" cy="3533767"/>
          </a:xfrm>
          <a:custGeom>
            <a:avLst/>
            <a:gdLst>
              <a:gd name="connsiteX0" fmla="*/ 2293495 w 4631960"/>
              <a:gd name="connsiteY0" fmla="*/ 3492708 h 3533767"/>
              <a:gd name="connsiteX1" fmla="*/ 2293495 w 4631960"/>
              <a:gd name="connsiteY1" fmla="*/ 3492708 h 3533767"/>
              <a:gd name="connsiteX2" fmla="*/ 2398426 w 4631960"/>
              <a:gd name="connsiteY2" fmla="*/ 3417757 h 3533767"/>
              <a:gd name="connsiteX3" fmla="*/ 2518347 w 4631960"/>
              <a:gd name="connsiteY3" fmla="*/ 3387777 h 3533767"/>
              <a:gd name="connsiteX4" fmla="*/ 2608288 w 4631960"/>
              <a:gd name="connsiteY4" fmla="*/ 3357797 h 3533767"/>
              <a:gd name="connsiteX5" fmla="*/ 2698229 w 4631960"/>
              <a:gd name="connsiteY5" fmla="*/ 3312826 h 3533767"/>
              <a:gd name="connsiteX6" fmla="*/ 2788170 w 4631960"/>
              <a:gd name="connsiteY6" fmla="*/ 3282846 h 3533767"/>
              <a:gd name="connsiteX7" fmla="*/ 2818150 w 4631960"/>
              <a:gd name="connsiteY7" fmla="*/ 3252865 h 3533767"/>
              <a:gd name="connsiteX8" fmla="*/ 2863121 w 4631960"/>
              <a:gd name="connsiteY8" fmla="*/ 3237875 h 3533767"/>
              <a:gd name="connsiteX9" fmla="*/ 2878111 w 4631960"/>
              <a:gd name="connsiteY9" fmla="*/ 3192905 h 3533767"/>
              <a:gd name="connsiteX10" fmla="*/ 2983042 w 4631960"/>
              <a:gd name="connsiteY10" fmla="*/ 3102964 h 3533767"/>
              <a:gd name="connsiteX11" fmla="*/ 3072983 w 4631960"/>
              <a:gd name="connsiteY11" fmla="*/ 3072984 h 3533767"/>
              <a:gd name="connsiteX12" fmla="*/ 3177914 w 4631960"/>
              <a:gd name="connsiteY12" fmla="*/ 3057993 h 3533767"/>
              <a:gd name="connsiteX13" fmla="*/ 3297836 w 4631960"/>
              <a:gd name="connsiteY13" fmla="*/ 2998033 h 3533767"/>
              <a:gd name="connsiteX14" fmla="*/ 3327816 w 4631960"/>
              <a:gd name="connsiteY14" fmla="*/ 2953062 h 3533767"/>
              <a:gd name="connsiteX15" fmla="*/ 3432747 w 4631960"/>
              <a:gd name="connsiteY15" fmla="*/ 2863121 h 3533767"/>
              <a:gd name="connsiteX16" fmla="*/ 3492708 w 4631960"/>
              <a:gd name="connsiteY16" fmla="*/ 2788170 h 3533767"/>
              <a:gd name="connsiteX17" fmla="*/ 3537678 w 4631960"/>
              <a:gd name="connsiteY17" fmla="*/ 2773180 h 3533767"/>
              <a:gd name="connsiteX18" fmla="*/ 3612629 w 4631960"/>
              <a:gd name="connsiteY18" fmla="*/ 2713220 h 3533767"/>
              <a:gd name="connsiteX19" fmla="*/ 3657600 w 4631960"/>
              <a:gd name="connsiteY19" fmla="*/ 2698229 h 3533767"/>
              <a:gd name="connsiteX20" fmla="*/ 3717560 w 4631960"/>
              <a:gd name="connsiteY20" fmla="*/ 2608288 h 3533767"/>
              <a:gd name="connsiteX21" fmla="*/ 3807501 w 4631960"/>
              <a:gd name="connsiteY21" fmla="*/ 2548328 h 3533767"/>
              <a:gd name="connsiteX22" fmla="*/ 3837482 w 4631960"/>
              <a:gd name="connsiteY22" fmla="*/ 2518347 h 3533767"/>
              <a:gd name="connsiteX23" fmla="*/ 3882452 w 4631960"/>
              <a:gd name="connsiteY23" fmla="*/ 2503357 h 3533767"/>
              <a:gd name="connsiteX24" fmla="*/ 3972393 w 4631960"/>
              <a:gd name="connsiteY24" fmla="*/ 2458387 h 3533767"/>
              <a:gd name="connsiteX25" fmla="*/ 4017364 w 4631960"/>
              <a:gd name="connsiteY25" fmla="*/ 2383436 h 3533767"/>
              <a:gd name="connsiteX26" fmla="*/ 4107305 w 4631960"/>
              <a:gd name="connsiteY26" fmla="*/ 2353456 h 3533767"/>
              <a:gd name="connsiteX27" fmla="*/ 4227226 w 4631960"/>
              <a:gd name="connsiteY27" fmla="*/ 2263515 h 3533767"/>
              <a:gd name="connsiteX28" fmla="*/ 4272196 w 4631960"/>
              <a:gd name="connsiteY28" fmla="*/ 2188564 h 3533767"/>
              <a:gd name="connsiteX29" fmla="*/ 4377127 w 4631960"/>
              <a:gd name="connsiteY29" fmla="*/ 2098623 h 3533767"/>
              <a:gd name="connsiteX30" fmla="*/ 4422098 w 4631960"/>
              <a:gd name="connsiteY30" fmla="*/ 2083633 h 3533767"/>
              <a:gd name="connsiteX31" fmla="*/ 4467068 w 4631960"/>
              <a:gd name="connsiteY31" fmla="*/ 2008682 h 3533767"/>
              <a:gd name="connsiteX32" fmla="*/ 4497049 w 4631960"/>
              <a:gd name="connsiteY32" fmla="*/ 1978702 h 3533767"/>
              <a:gd name="connsiteX33" fmla="*/ 4557009 w 4631960"/>
              <a:gd name="connsiteY33" fmla="*/ 1858780 h 3533767"/>
              <a:gd name="connsiteX34" fmla="*/ 4572000 w 4631960"/>
              <a:gd name="connsiteY34" fmla="*/ 1798820 h 3533767"/>
              <a:gd name="connsiteX35" fmla="*/ 4601980 w 4631960"/>
              <a:gd name="connsiteY35" fmla="*/ 1708879 h 3533767"/>
              <a:gd name="connsiteX36" fmla="*/ 4631960 w 4631960"/>
              <a:gd name="connsiteY36" fmla="*/ 1603947 h 3533767"/>
              <a:gd name="connsiteX37" fmla="*/ 4601980 w 4631960"/>
              <a:gd name="connsiteY37" fmla="*/ 1214203 h 3533767"/>
              <a:gd name="connsiteX38" fmla="*/ 4557009 w 4631960"/>
              <a:gd name="connsiteY38" fmla="*/ 1079292 h 3533767"/>
              <a:gd name="connsiteX39" fmla="*/ 4542019 w 4631960"/>
              <a:gd name="connsiteY39" fmla="*/ 1034321 h 3533767"/>
              <a:gd name="connsiteX40" fmla="*/ 4527029 w 4631960"/>
              <a:gd name="connsiteY40" fmla="*/ 989351 h 3533767"/>
              <a:gd name="connsiteX41" fmla="*/ 4482059 w 4631960"/>
              <a:gd name="connsiteY41" fmla="*/ 749508 h 3533767"/>
              <a:gd name="connsiteX42" fmla="*/ 4452078 w 4631960"/>
              <a:gd name="connsiteY42" fmla="*/ 704538 h 3533767"/>
              <a:gd name="connsiteX43" fmla="*/ 4437088 w 4631960"/>
              <a:gd name="connsiteY43" fmla="*/ 659567 h 3533767"/>
              <a:gd name="connsiteX44" fmla="*/ 4377127 w 4631960"/>
              <a:gd name="connsiteY44" fmla="*/ 584616 h 3533767"/>
              <a:gd name="connsiteX45" fmla="*/ 4362137 w 4631960"/>
              <a:gd name="connsiteY45" fmla="*/ 539646 h 3533767"/>
              <a:gd name="connsiteX46" fmla="*/ 4302177 w 4631960"/>
              <a:gd name="connsiteY46" fmla="*/ 464695 h 3533767"/>
              <a:gd name="connsiteX47" fmla="*/ 4272196 w 4631960"/>
              <a:gd name="connsiteY47" fmla="*/ 374754 h 3533767"/>
              <a:gd name="connsiteX48" fmla="*/ 4242216 w 4631960"/>
              <a:gd name="connsiteY48" fmla="*/ 284813 h 3533767"/>
              <a:gd name="connsiteX49" fmla="*/ 4227226 w 4631960"/>
              <a:gd name="connsiteY49" fmla="*/ 239843 h 3533767"/>
              <a:gd name="connsiteX50" fmla="*/ 4197246 w 4631960"/>
              <a:gd name="connsiteY50" fmla="*/ 209862 h 3533767"/>
              <a:gd name="connsiteX51" fmla="*/ 4122295 w 4631960"/>
              <a:gd name="connsiteY51" fmla="*/ 89941 h 3533767"/>
              <a:gd name="connsiteX52" fmla="*/ 4077324 w 4631960"/>
              <a:gd name="connsiteY52" fmla="*/ 74951 h 3533767"/>
              <a:gd name="connsiteX53" fmla="*/ 3942413 w 4631960"/>
              <a:gd name="connsiteY53" fmla="*/ 134911 h 3533767"/>
              <a:gd name="connsiteX54" fmla="*/ 3897442 w 4631960"/>
              <a:gd name="connsiteY54" fmla="*/ 149902 h 3533767"/>
              <a:gd name="connsiteX55" fmla="*/ 3822491 w 4631960"/>
              <a:gd name="connsiteY55" fmla="*/ 209862 h 3533767"/>
              <a:gd name="connsiteX56" fmla="*/ 3807501 w 4631960"/>
              <a:gd name="connsiteY56" fmla="*/ 164892 h 3533767"/>
              <a:gd name="connsiteX57" fmla="*/ 3672590 w 4631960"/>
              <a:gd name="connsiteY57" fmla="*/ 119921 h 3533767"/>
              <a:gd name="connsiteX58" fmla="*/ 3582649 w 4631960"/>
              <a:gd name="connsiteY58" fmla="*/ 74951 h 3533767"/>
              <a:gd name="connsiteX59" fmla="*/ 3402767 w 4631960"/>
              <a:gd name="connsiteY59" fmla="*/ 149902 h 3533767"/>
              <a:gd name="connsiteX60" fmla="*/ 3357796 w 4631960"/>
              <a:gd name="connsiteY60" fmla="*/ 179882 h 3533767"/>
              <a:gd name="connsiteX61" fmla="*/ 3267855 w 4631960"/>
              <a:gd name="connsiteY61" fmla="*/ 209862 h 3533767"/>
              <a:gd name="connsiteX62" fmla="*/ 3222885 w 4631960"/>
              <a:gd name="connsiteY62" fmla="*/ 179882 h 3533767"/>
              <a:gd name="connsiteX63" fmla="*/ 3162924 w 4631960"/>
              <a:gd name="connsiteY63" fmla="*/ 164892 h 3533767"/>
              <a:gd name="connsiteX64" fmla="*/ 3132944 w 4631960"/>
              <a:gd name="connsiteY64" fmla="*/ 119921 h 3533767"/>
              <a:gd name="connsiteX65" fmla="*/ 3072983 w 4631960"/>
              <a:gd name="connsiteY65" fmla="*/ 14990 h 3533767"/>
              <a:gd name="connsiteX66" fmla="*/ 3028013 w 4631960"/>
              <a:gd name="connsiteY66" fmla="*/ 0 h 3533767"/>
              <a:gd name="connsiteX67" fmla="*/ 2908091 w 4631960"/>
              <a:gd name="connsiteY67" fmla="*/ 164892 h 3533767"/>
              <a:gd name="connsiteX68" fmla="*/ 2833141 w 4631960"/>
              <a:gd name="connsiteY68" fmla="*/ 239843 h 3533767"/>
              <a:gd name="connsiteX69" fmla="*/ 2743200 w 4631960"/>
              <a:gd name="connsiteY69" fmla="*/ 344774 h 3533767"/>
              <a:gd name="connsiteX70" fmla="*/ 2683239 w 4631960"/>
              <a:gd name="connsiteY70" fmla="*/ 239843 h 3533767"/>
              <a:gd name="connsiteX71" fmla="*/ 2623278 w 4631960"/>
              <a:gd name="connsiteY71" fmla="*/ 224852 h 3533767"/>
              <a:gd name="connsiteX72" fmla="*/ 2593298 w 4631960"/>
              <a:gd name="connsiteY72" fmla="*/ 254833 h 3533767"/>
              <a:gd name="connsiteX73" fmla="*/ 2503357 w 4631960"/>
              <a:gd name="connsiteY73" fmla="*/ 224852 h 3533767"/>
              <a:gd name="connsiteX74" fmla="*/ 2458386 w 4631960"/>
              <a:gd name="connsiteY74" fmla="*/ 179882 h 3533767"/>
              <a:gd name="connsiteX75" fmla="*/ 2338465 w 4631960"/>
              <a:gd name="connsiteY75" fmla="*/ 134911 h 3533767"/>
              <a:gd name="connsiteX76" fmla="*/ 2323475 w 4631960"/>
              <a:gd name="connsiteY76" fmla="*/ 89941 h 3533767"/>
              <a:gd name="connsiteX77" fmla="*/ 2278505 w 4631960"/>
              <a:gd name="connsiteY77" fmla="*/ 104931 h 3533767"/>
              <a:gd name="connsiteX78" fmla="*/ 2248524 w 4631960"/>
              <a:gd name="connsiteY78" fmla="*/ 149902 h 3533767"/>
              <a:gd name="connsiteX79" fmla="*/ 2203554 w 4631960"/>
              <a:gd name="connsiteY79" fmla="*/ 209862 h 3533767"/>
              <a:gd name="connsiteX80" fmla="*/ 2158583 w 4631960"/>
              <a:gd name="connsiteY80" fmla="*/ 194872 h 3533767"/>
              <a:gd name="connsiteX81" fmla="*/ 2143593 w 4631960"/>
              <a:gd name="connsiteY81" fmla="*/ 149902 h 3533767"/>
              <a:gd name="connsiteX82" fmla="*/ 2068642 w 4631960"/>
              <a:gd name="connsiteY82" fmla="*/ 164892 h 3533767"/>
              <a:gd name="connsiteX83" fmla="*/ 1978701 w 4631960"/>
              <a:gd name="connsiteY83" fmla="*/ 134911 h 3533767"/>
              <a:gd name="connsiteX84" fmla="*/ 1843790 w 4631960"/>
              <a:gd name="connsiteY84" fmla="*/ 164892 h 3533767"/>
              <a:gd name="connsiteX85" fmla="*/ 1798819 w 4631960"/>
              <a:gd name="connsiteY85" fmla="*/ 179882 h 3533767"/>
              <a:gd name="connsiteX86" fmla="*/ 1648918 w 4631960"/>
              <a:gd name="connsiteY86" fmla="*/ 164892 h 3533767"/>
              <a:gd name="connsiteX87" fmla="*/ 1603947 w 4631960"/>
              <a:gd name="connsiteY87" fmla="*/ 149902 h 3533767"/>
              <a:gd name="connsiteX88" fmla="*/ 1349114 w 4631960"/>
              <a:gd name="connsiteY88" fmla="*/ 164892 h 3533767"/>
              <a:gd name="connsiteX89" fmla="*/ 1274164 w 4631960"/>
              <a:gd name="connsiteY89" fmla="*/ 179882 h 3533767"/>
              <a:gd name="connsiteX90" fmla="*/ 1244183 w 4631960"/>
              <a:gd name="connsiteY90" fmla="*/ 209862 h 3533767"/>
              <a:gd name="connsiteX91" fmla="*/ 1139252 w 4631960"/>
              <a:gd name="connsiteY91" fmla="*/ 254833 h 3533767"/>
              <a:gd name="connsiteX92" fmla="*/ 1124262 w 4631960"/>
              <a:gd name="connsiteY92" fmla="*/ 209862 h 3533767"/>
              <a:gd name="connsiteX93" fmla="*/ 1064301 w 4631960"/>
              <a:gd name="connsiteY93" fmla="*/ 134911 h 3533767"/>
              <a:gd name="connsiteX94" fmla="*/ 959370 w 4631960"/>
              <a:gd name="connsiteY94" fmla="*/ 149902 h 3533767"/>
              <a:gd name="connsiteX95" fmla="*/ 914400 w 4631960"/>
              <a:gd name="connsiteY95" fmla="*/ 164892 h 3533767"/>
              <a:gd name="connsiteX96" fmla="*/ 839449 w 4631960"/>
              <a:gd name="connsiteY96" fmla="*/ 179882 h 3533767"/>
              <a:gd name="connsiteX97" fmla="*/ 494675 w 4631960"/>
              <a:gd name="connsiteY97" fmla="*/ 179882 h 3533767"/>
              <a:gd name="connsiteX98" fmla="*/ 449705 w 4631960"/>
              <a:gd name="connsiteY98" fmla="*/ 149902 h 3533767"/>
              <a:gd name="connsiteX99" fmla="*/ 404734 w 4631960"/>
              <a:gd name="connsiteY99" fmla="*/ 134911 h 3533767"/>
              <a:gd name="connsiteX100" fmla="*/ 374754 w 4631960"/>
              <a:gd name="connsiteY100" fmla="*/ 89941 h 3533767"/>
              <a:gd name="connsiteX101" fmla="*/ 344773 w 4631960"/>
              <a:gd name="connsiteY101" fmla="*/ 134911 h 3533767"/>
              <a:gd name="connsiteX102" fmla="*/ 314793 w 4631960"/>
              <a:gd name="connsiteY102" fmla="*/ 194872 h 3533767"/>
              <a:gd name="connsiteX103" fmla="*/ 284813 w 4631960"/>
              <a:gd name="connsiteY103" fmla="*/ 314793 h 3533767"/>
              <a:gd name="connsiteX104" fmla="*/ 254832 w 4631960"/>
              <a:gd name="connsiteY104" fmla="*/ 419724 h 3533767"/>
              <a:gd name="connsiteX105" fmla="*/ 194872 w 4631960"/>
              <a:gd name="connsiteY105" fmla="*/ 569626 h 3533767"/>
              <a:gd name="connsiteX106" fmla="*/ 164891 w 4631960"/>
              <a:gd name="connsiteY106" fmla="*/ 659567 h 3533767"/>
              <a:gd name="connsiteX107" fmla="*/ 119921 w 4631960"/>
              <a:gd name="connsiteY107" fmla="*/ 839449 h 3533767"/>
              <a:gd name="connsiteX108" fmla="*/ 59960 w 4631960"/>
              <a:gd name="connsiteY108" fmla="*/ 1034321 h 3533767"/>
              <a:gd name="connsiteX109" fmla="*/ 44970 w 4631960"/>
              <a:gd name="connsiteY109" fmla="*/ 1154243 h 3533767"/>
              <a:gd name="connsiteX110" fmla="*/ 29980 w 4631960"/>
              <a:gd name="connsiteY110" fmla="*/ 1244184 h 3533767"/>
              <a:gd name="connsiteX111" fmla="*/ 14990 w 4631960"/>
              <a:gd name="connsiteY111" fmla="*/ 1484026 h 3533767"/>
              <a:gd name="connsiteX112" fmla="*/ 0 w 4631960"/>
              <a:gd name="connsiteY112" fmla="*/ 2053652 h 3533767"/>
              <a:gd name="connsiteX113" fmla="*/ 29980 w 4631960"/>
              <a:gd name="connsiteY113" fmla="*/ 2713220 h 3533767"/>
              <a:gd name="connsiteX114" fmla="*/ 44970 w 4631960"/>
              <a:gd name="connsiteY114" fmla="*/ 2863121 h 3533767"/>
              <a:gd name="connsiteX115" fmla="*/ 59960 w 4631960"/>
              <a:gd name="connsiteY115" fmla="*/ 3162924 h 3533767"/>
              <a:gd name="connsiteX116" fmla="*/ 74950 w 4631960"/>
              <a:gd name="connsiteY116" fmla="*/ 3372787 h 3533767"/>
              <a:gd name="connsiteX117" fmla="*/ 134911 w 4631960"/>
              <a:gd name="connsiteY117" fmla="*/ 3387777 h 3533767"/>
              <a:gd name="connsiteX118" fmla="*/ 194872 w 4631960"/>
              <a:gd name="connsiteY118" fmla="*/ 3432747 h 3533767"/>
              <a:gd name="connsiteX119" fmla="*/ 224852 w 4631960"/>
              <a:gd name="connsiteY119" fmla="*/ 3462728 h 3533767"/>
              <a:gd name="connsiteX120" fmla="*/ 269823 w 4631960"/>
              <a:gd name="connsiteY120" fmla="*/ 3477718 h 3533767"/>
              <a:gd name="connsiteX121" fmla="*/ 1139252 w 4631960"/>
              <a:gd name="connsiteY121" fmla="*/ 3492708 h 3533767"/>
              <a:gd name="connsiteX122" fmla="*/ 1184223 w 4631960"/>
              <a:gd name="connsiteY122" fmla="*/ 3507698 h 3533767"/>
              <a:gd name="connsiteX123" fmla="*/ 1708878 w 4631960"/>
              <a:gd name="connsiteY123" fmla="*/ 3507698 h 3533767"/>
              <a:gd name="connsiteX124" fmla="*/ 2383436 w 4631960"/>
              <a:gd name="connsiteY124" fmla="*/ 3477718 h 3533767"/>
              <a:gd name="connsiteX125" fmla="*/ 2353455 w 4631960"/>
              <a:gd name="connsiteY125" fmla="*/ 3447738 h 3533767"/>
              <a:gd name="connsiteX126" fmla="*/ 2293495 w 4631960"/>
              <a:gd name="connsiteY126" fmla="*/ 3492708 h 35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631960" h="3533767">
                <a:moveTo>
                  <a:pt x="2293495" y="3492708"/>
                </a:moveTo>
                <a:lnTo>
                  <a:pt x="2293495" y="3492708"/>
                </a:lnTo>
                <a:cubicBezTo>
                  <a:pt x="2328472" y="3467724"/>
                  <a:pt x="2361568" y="3439872"/>
                  <a:pt x="2398426" y="3417757"/>
                </a:cubicBezTo>
                <a:cubicBezTo>
                  <a:pt x="2423695" y="3402596"/>
                  <a:pt x="2498645" y="3393150"/>
                  <a:pt x="2518347" y="3387777"/>
                </a:cubicBezTo>
                <a:cubicBezTo>
                  <a:pt x="2548836" y="3379462"/>
                  <a:pt x="2578308" y="3367790"/>
                  <a:pt x="2608288" y="3357797"/>
                </a:cubicBezTo>
                <a:cubicBezTo>
                  <a:pt x="2772298" y="3303127"/>
                  <a:pt x="2523877" y="3390315"/>
                  <a:pt x="2698229" y="3312826"/>
                </a:cubicBezTo>
                <a:cubicBezTo>
                  <a:pt x="2727107" y="3299991"/>
                  <a:pt x="2788170" y="3282846"/>
                  <a:pt x="2788170" y="3282846"/>
                </a:cubicBezTo>
                <a:cubicBezTo>
                  <a:pt x="2798163" y="3272852"/>
                  <a:pt x="2806031" y="3260136"/>
                  <a:pt x="2818150" y="3252865"/>
                </a:cubicBezTo>
                <a:cubicBezTo>
                  <a:pt x="2831699" y="3244735"/>
                  <a:pt x="2851948" y="3249048"/>
                  <a:pt x="2863121" y="3237875"/>
                </a:cubicBezTo>
                <a:cubicBezTo>
                  <a:pt x="2874294" y="3226702"/>
                  <a:pt x="2868927" y="3205763"/>
                  <a:pt x="2878111" y="3192905"/>
                </a:cubicBezTo>
                <a:cubicBezTo>
                  <a:pt x="2895389" y="3168716"/>
                  <a:pt x="2949878" y="3117704"/>
                  <a:pt x="2983042" y="3102964"/>
                </a:cubicBezTo>
                <a:cubicBezTo>
                  <a:pt x="3011920" y="3090129"/>
                  <a:pt x="3041699" y="3077453"/>
                  <a:pt x="3072983" y="3072984"/>
                </a:cubicBezTo>
                <a:lnTo>
                  <a:pt x="3177914" y="3057993"/>
                </a:lnTo>
                <a:cubicBezTo>
                  <a:pt x="3249348" y="3034182"/>
                  <a:pt x="3259781" y="3045601"/>
                  <a:pt x="3297836" y="2998033"/>
                </a:cubicBezTo>
                <a:cubicBezTo>
                  <a:pt x="3309091" y="2983965"/>
                  <a:pt x="3315077" y="2965801"/>
                  <a:pt x="3327816" y="2953062"/>
                </a:cubicBezTo>
                <a:cubicBezTo>
                  <a:pt x="3395629" y="2885248"/>
                  <a:pt x="3361107" y="2970581"/>
                  <a:pt x="3432747" y="2863121"/>
                </a:cubicBezTo>
                <a:cubicBezTo>
                  <a:pt x="3446364" y="2842695"/>
                  <a:pt x="3468974" y="2802410"/>
                  <a:pt x="3492708" y="2788170"/>
                </a:cubicBezTo>
                <a:cubicBezTo>
                  <a:pt x="3506257" y="2780040"/>
                  <a:pt x="3522688" y="2778177"/>
                  <a:pt x="3537678" y="2773180"/>
                </a:cubicBezTo>
                <a:cubicBezTo>
                  <a:pt x="3565563" y="2745296"/>
                  <a:pt x="3574810" y="2732130"/>
                  <a:pt x="3612629" y="2713220"/>
                </a:cubicBezTo>
                <a:cubicBezTo>
                  <a:pt x="3626762" y="2706153"/>
                  <a:pt x="3642610" y="2703226"/>
                  <a:pt x="3657600" y="2698229"/>
                </a:cubicBezTo>
                <a:cubicBezTo>
                  <a:pt x="3677587" y="2668249"/>
                  <a:pt x="3687580" y="2628275"/>
                  <a:pt x="3717560" y="2608288"/>
                </a:cubicBezTo>
                <a:cubicBezTo>
                  <a:pt x="3747540" y="2588301"/>
                  <a:pt x="3782023" y="2573806"/>
                  <a:pt x="3807501" y="2548328"/>
                </a:cubicBezTo>
                <a:cubicBezTo>
                  <a:pt x="3817495" y="2538334"/>
                  <a:pt x="3825363" y="2525619"/>
                  <a:pt x="3837482" y="2518347"/>
                </a:cubicBezTo>
                <a:cubicBezTo>
                  <a:pt x="3851031" y="2510217"/>
                  <a:pt x="3868319" y="2510423"/>
                  <a:pt x="3882452" y="2503357"/>
                </a:cubicBezTo>
                <a:cubicBezTo>
                  <a:pt x="3998687" y="2445240"/>
                  <a:pt x="3859360" y="2496065"/>
                  <a:pt x="3972393" y="2458387"/>
                </a:cubicBezTo>
                <a:cubicBezTo>
                  <a:pt x="3982650" y="2427614"/>
                  <a:pt x="3984440" y="2399898"/>
                  <a:pt x="4017364" y="2383436"/>
                </a:cubicBezTo>
                <a:cubicBezTo>
                  <a:pt x="4045630" y="2369303"/>
                  <a:pt x="4107305" y="2353456"/>
                  <a:pt x="4107305" y="2353456"/>
                </a:cubicBezTo>
                <a:cubicBezTo>
                  <a:pt x="4193428" y="2267332"/>
                  <a:pt x="4148736" y="2289678"/>
                  <a:pt x="4227226" y="2263515"/>
                </a:cubicBezTo>
                <a:cubicBezTo>
                  <a:pt x="4338006" y="2152731"/>
                  <a:pt x="4174892" y="2324789"/>
                  <a:pt x="4272196" y="2188564"/>
                </a:cubicBezTo>
                <a:cubicBezTo>
                  <a:pt x="4292686" y="2159879"/>
                  <a:pt x="4341916" y="2116228"/>
                  <a:pt x="4377127" y="2098623"/>
                </a:cubicBezTo>
                <a:cubicBezTo>
                  <a:pt x="4391260" y="2091557"/>
                  <a:pt x="4407108" y="2088630"/>
                  <a:pt x="4422098" y="2083633"/>
                </a:cubicBezTo>
                <a:cubicBezTo>
                  <a:pt x="4498066" y="2007663"/>
                  <a:pt x="4408685" y="2105985"/>
                  <a:pt x="4467068" y="2008682"/>
                </a:cubicBezTo>
                <a:cubicBezTo>
                  <a:pt x="4474339" y="1996563"/>
                  <a:pt x="4487055" y="1988695"/>
                  <a:pt x="4497049" y="1978702"/>
                </a:cubicBezTo>
                <a:cubicBezTo>
                  <a:pt x="4531498" y="1875353"/>
                  <a:pt x="4504683" y="1911107"/>
                  <a:pt x="4557009" y="1858780"/>
                </a:cubicBezTo>
                <a:cubicBezTo>
                  <a:pt x="4562006" y="1838793"/>
                  <a:pt x="4566080" y="1818553"/>
                  <a:pt x="4572000" y="1798820"/>
                </a:cubicBezTo>
                <a:cubicBezTo>
                  <a:pt x="4581081" y="1768551"/>
                  <a:pt x="4594316" y="1739537"/>
                  <a:pt x="4601980" y="1708879"/>
                </a:cubicBezTo>
                <a:cubicBezTo>
                  <a:pt x="4620802" y="1633589"/>
                  <a:pt x="4610455" y="1668463"/>
                  <a:pt x="4631960" y="1603947"/>
                </a:cubicBezTo>
                <a:cubicBezTo>
                  <a:pt x="4629361" y="1557163"/>
                  <a:pt x="4621602" y="1305774"/>
                  <a:pt x="4601980" y="1214203"/>
                </a:cubicBezTo>
                <a:cubicBezTo>
                  <a:pt x="4601974" y="1214175"/>
                  <a:pt x="4564509" y="1101791"/>
                  <a:pt x="4557009" y="1079292"/>
                </a:cubicBezTo>
                <a:lnTo>
                  <a:pt x="4542019" y="1034321"/>
                </a:lnTo>
                <a:lnTo>
                  <a:pt x="4527029" y="989351"/>
                </a:lnTo>
                <a:cubicBezTo>
                  <a:pt x="4521755" y="936608"/>
                  <a:pt x="4519826" y="806156"/>
                  <a:pt x="4482059" y="749508"/>
                </a:cubicBezTo>
                <a:lnTo>
                  <a:pt x="4452078" y="704538"/>
                </a:lnTo>
                <a:cubicBezTo>
                  <a:pt x="4447081" y="689548"/>
                  <a:pt x="4444154" y="673700"/>
                  <a:pt x="4437088" y="659567"/>
                </a:cubicBezTo>
                <a:cubicBezTo>
                  <a:pt x="4418179" y="621748"/>
                  <a:pt x="4405012" y="612501"/>
                  <a:pt x="4377127" y="584616"/>
                </a:cubicBezTo>
                <a:cubicBezTo>
                  <a:pt x="4372130" y="569626"/>
                  <a:pt x="4370266" y="553195"/>
                  <a:pt x="4362137" y="539646"/>
                </a:cubicBezTo>
                <a:cubicBezTo>
                  <a:pt x="4308741" y="450651"/>
                  <a:pt x="4353607" y="580412"/>
                  <a:pt x="4302177" y="464695"/>
                </a:cubicBezTo>
                <a:cubicBezTo>
                  <a:pt x="4289342" y="435817"/>
                  <a:pt x="4282190" y="404734"/>
                  <a:pt x="4272196" y="374754"/>
                </a:cubicBezTo>
                <a:lnTo>
                  <a:pt x="4242216" y="284813"/>
                </a:lnTo>
                <a:cubicBezTo>
                  <a:pt x="4237219" y="269823"/>
                  <a:pt x="4238399" y="251016"/>
                  <a:pt x="4227226" y="239843"/>
                </a:cubicBezTo>
                <a:lnTo>
                  <a:pt x="4197246" y="209862"/>
                </a:lnTo>
                <a:cubicBezTo>
                  <a:pt x="4169902" y="127832"/>
                  <a:pt x="4188808" y="123197"/>
                  <a:pt x="4122295" y="89941"/>
                </a:cubicBezTo>
                <a:cubicBezTo>
                  <a:pt x="4108162" y="82875"/>
                  <a:pt x="4092314" y="79948"/>
                  <a:pt x="4077324" y="74951"/>
                </a:cubicBezTo>
                <a:cubicBezTo>
                  <a:pt x="4006058" y="122461"/>
                  <a:pt x="4049447" y="99233"/>
                  <a:pt x="3942413" y="134911"/>
                </a:cubicBezTo>
                <a:cubicBezTo>
                  <a:pt x="3927423" y="139908"/>
                  <a:pt x="3910589" y="141137"/>
                  <a:pt x="3897442" y="149902"/>
                </a:cubicBezTo>
                <a:cubicBezTo>
                  <a:pt x="3840713" y="187722"/>
                  <a:pt x="3865211" y="167143"/>
                  <a:pt x="3822491" y="209862"/>
                </a:cubicBezTo>
                <a:cubicBezTo>
                  <a:pt x="3817494" y="194872"/>
                  <a:pt x="3815630" y="178441"/>
                  <a:pt x="3807501" y="164892"/>
                </a:cubicBezTo>
                <a:cubicBezTo>
                  <a:pt x="3776583" y="113362"/>
                  <a:pt x="3731398" y="128322"/>
                  <a:pt x="3672590" y="119921"/>
                </a:cubicBezTo>
                <a:cubicBezTo>
                  <a:pt x="3649854" y="104764"/>
                  <a:pt x="3613679" y="74951"/>
                  <a:pt x="3582649" y="74951"/>
                </a:cubicBezTo>
                <a:cubicBezTo>
                  <a:pt x="3534018" y="74951"/>
                  <a:pt x="3422483" y="136759"/>
                  <a:pt x="3402767" y="149902"/>
                </a:cubicBezTo>
                <a:cubicBezTo>
                  <a:pt x="3387777" y="159895"/>
                  <a:pt x="3374259" y="172565"/>
                  <a:pt x="3357796" y="179882"/>
                </a:cubicBezTo>
                <a:cubicBezTo>
                  <a:pt x="3328918" y="192717"/>
                  <a:pt x="3267855" y="209862"/>
                  <a:pt x="3267855" y="209862"/>
                </a:cubicBezTo>
                <a:cubicBezTo>
                  <a:pt x="3252865" y="199869"/>
                  <a:pt x="3239444" y="186979"/>
                  <a:pt x="3222885" y="179882"/>
                </a:cubicBezTo>
                <a:cubicBezTo>
                  <a:pt x="3203949" y="171766"/>
                  <a:pt x="3180066" y="176320"/>
                  <a:pt x="3162924" y="164892"/>
                </a:cubicBezTo>
                <a:cubicBezTo>
                  <a:pt x="3147934" y="154898"/>
                  <a:pt x="3141882" y="135563"/>
                  <a:pt x="3132944" y="119921"/>
                </a:cubicBezTo>
                <a:cubicBezTo>
                  <a:pt x="3123625" y="103612"/>
                  <a:pt x="3092206" y="30368"/>
                  <a:pt x="3072983" y="14990"/>
                </a:cubicBezTo>
                <a:cubicBezTo>
                  <a:pt x="3060645" y="5119"/>
                  <a:pt x="3043003" y="4997"/>
                  <a:pt x="3028013" y="0"/>
                </a:cubicBezTo>
                <a:cubicBezTo>
                  <a:pt x="2975295" y="87863"/>
                  <a:pt x="2985177" y="80097"/>
                  <a:pt x="2908091" y="164892"/>
                </a:cubicBezTo>
                <a:cubicBezTo>
                  <a:pt x="2884324" y="191036"/>
                  <a:pt x="2856777" y="213581"/>
                  <a:pt x="2833141" y="239843"/>
                </a:cubicBezTo>
                <a:cubicBezTo>
                  <a:pt x="2678350" y="411833"/>
                  <a:pt x="2833793" y="254178"/>
                  <a:pt x="2743200" y="344774"/>
                </a:cubicBezTo>
                <a:cubicBezTo>
                  <a:pt x="2738014" y="334401"/>
                  <a:pt x="2699129" y="250437"/>
                  <a:pt x="2683239" y="239843"/>
                </a:cubicBezTo>
                <a:cubicBezTo>
                  <a:pt x="2666097" y="228415"/>
                  <a:pt x="2643265" y="229849"/>
                  <a:pt x="2623278" y="224852"/>
                </a:cubicBezTo>
                <a:cubicBezTo>
                  <a:pt x="2613285" y="234846"/>
                  <a:pt x="2607431" y="254833"/>
                  <a:pt x="2593298" y="254833"/>
                </a:cubicBezTo>
                <a:cubicBezTo>
                  <a:pt x="2561696" y="254833"/>
                  <a:pt x="2503357" y="224852"/>
                  <a:pt x="2503357" y="224852"/>
                </a:cubicBezTo>
                <a:cubicBezTo>
                  <a:pt x="2488367" y="209862"/>
                  <a:pt x="2476363" y="191118"/>
                  <a:pt x="2458386" y="179882"/>
                </a:cubicBezTo>
                <a:cubicBezTo>
                  <a:pt x="2437904" y="167081"/>
                  <a:pt x="2368362" y="144877"/>
                  <a:pt x="2338465" y="134911"/>
                </a:cubicBezTo>
                <a:cubicBezTo>
                  <a:pt x="2333468" y="119921"/>
                  <a:pt x="2337608" y="97007"/>
                  <a:pt x="2323475" y="89941"/>
                </a:cubicBezTo>
                <a:cubicBezTo>
                  <a:pt x="2309342" y="82875"/>
                  <a:pt x="2290843" y="95060"/>
                  <a:pt x="2278505" y="104931"/>
                </a:cubicBezTo>
                <a:cubicBezTo>
                  <a:pt x="2264437" y="116186"/>
                  <a:pt x="2258996" y="135242"/>
                  <a:pt x="2248524" y="149902"/>
                </a:cubicBezTo>
                <a:cubicBezTo>
                  <a:pt x="2234003" y="170232"/>
                  <a:pt x="2218544" y="189875"/>
                  <a:pt x="2203554" y="209862"/>
                </a:cubicBezTo>
                <a:cubicBezTo>
                  <a:pt x="2188564" y="204865"/>
                  <a:pt x="2169756" y="206045"/>
                  <a:pt x="2158583" y="194872"/>
                </a:cubicBezTo>
                <a:cubicBezTo>
                  <a:pt x="2147410" y="183699"/>
                  <a:pt x="2158583" y="154899"/>
                  <a:pt x="2143593" y="149902"/>
                </a:cubicBezTo>
                <a:cubicBezTo>
                  <a:pt x="2119422" y="141845"/>
                  <a:pt x="2093626" y="159895"/>
                  <a:pt x="2068642" y="164892"/>
                </a:cubicBezTo>
                <a:cubicBezTo>
                  <a:pt x="2038662" y="154898"/>
                  <a:pt x="2009689" y="128713"/>
                  <a:pt x="1978701" y="134911"/>
                </a:cubicBezTo>
                <a:cubicBezTo>
                  <a:pt x="1927186" y="145215"/>
                  <a:pt x="1893183" y="150780"/>
                  <a:pt x="1843790" y="164892"/>
                </a:cubicBezTo>
                <a:cubicBezTo>
                  <a:pt x="1828597" y="169233"/>
                  <a:pt x="1813809" y="174885"/>
                  <a:pt x="1798819" y="179882"/>
                </a:cubicBezTo>
                <a:cubicBezTo>
                  <a:pt x="1748852" y="174885"/>
                  <a:pt x="1698550" y="172528"/>
                  <a:pt x="1648918" y="164892"/>
                </a:cubicBezTo>
                <a:cubicBezTo>
                  <a:pt x="1633301" y="162489"/>
                  <a:pt x="1619748" y="149902"/>
                  <a:pt x="1603947" y="149902"/>
                </a:cubicBezTo>
                <a:cubicBezTo>
                  <a:pt x="1518856" y="149902"/>
                  <a:pt x="1434058" y="159895"/>
                  <a:pt x="1349114" y="164892"/>
                </a:cubicBezTo>
                <a:cubicBezTo>
                  <a:pt x="1324131" y="169889"/>
                  <a:pt x="1297582" y="169846"/>
                  <a:pt x="1274164" y="179882"/>
                </a:cubicBezTo>
                <a:cubicBezTo>
                  <a:pt x="1261174" y="185449"/>
                  <a:pt x="1255942" y="202022"/>
                  <a:pt x="1244183" y="209862"/>
                </a:cubicBezTo>
                <a:cubicBezTo>
                  <a:pt x="1207132" y="234563"/>
                  <a:pt x="1179229" y="241508"/>
                  <a:pt x="1139252" y="254833"/>
                </a:cubicBezTo>
                <a:cubicBezTo>
                  <a:pt x="1134255" y="239843"/>
                  <a:pt x="1134133" y="222201"/>
                  <a:pt x="1124262" y="209862"/>
                </a:cubicBezTo>
                <a:cubicBezTo>
                  <a:pt x="1046771" y="112999"/>
                  <a:pt x="1101979" y="247947"/>
                  <a:pt x="1064301" y="134911"/>
                </a:cubicBezTo>
                <a:cubicBezTo>
                  <a:pt x="1029324" y="139908"/>
                  <a:pt x="994016" y="142973"/>
                  <a:pt x="959370" y="149902"/>
                </a:cubicBezTo>
                <a:cubicBezTo>
                  <a:pt x="943876" y="153001"/>
                  <a:pt x="929729" y="161060"/>
                  <a:pt x="914400" y="164892"/>
                </a:cubicBezTo>
                <a:cubicBezTo>
                  <a:pt x="889682" y="171071"/>
                  <a:pt x="864433" y="174885"/>
                  <a:pt x="839449" y="179882"/>
                </a:cubicBezTo>
                <a:cubicBezTo>
                  <a:pt x="655522" y="133901"/>
                  <a:pt x="946506" y="200420"/>
                  <a:pt x="494675" y="179882"/>
                </a:cubicBezTo>
                <a:cubicBezTo>
                  <a:pt x="476678" y="179064"/>
                  <a:pt x="465819" y="157959"/>
                  <a:pt x="449705" y="149902"/>
                </a:cubicBezTo>
                <a:cubicBezTo>
                  <a:pt x="435572" y="142835"/>
                  <a:pt x="419724" y="139908"/>
                  <a:pt x="404734" y="134911"/>
                </a:cubicBezTo>
                <a:cubicBezTo>
                  <a:pt x="394741" y="119921"/>
                  <a:pt x="392770" y="89941"/>
                  <a:pt x="374754" y="89941"/>
                </a:cubicBezTo>
                <a:cubicBezTo>
                  <a:pt x="356738" y="89941"/>
                  <a:pt x="353711" y="119269"/>
                  <a:pt x="344773" y="134911"/>
                </a:cubicBezTo>
                <a:cubicBezTo>
                  <a:pt x="333686" y="154313"/>
                  <a:pt x="324786" y="174885"/>
                  <a:pt x="314793" y="194872"/>
                </a:cubicBezTo>
                <a:cubicBezTo>
                  <a:pt x="284316" y="347258"/>
                  <a:pt x="315543" y="207238"/>
                  <a:pt x="284813" y="314793"/>
                </a:cubicBezTo>
                <a:cubicBezTo>
                  <a:pt x="267990" y="373674"/>
                  <a:pt x="274805" y="367794"/>
                  <a:pt x="254832" y="419724"/>
                </a:cubicBezTo>
                <a:cubicBezTo>
                  <a:pt x="235513" y="469953"/>
                  <a:pt x="211891" y="518571"/>
                  <a:pt x="194872" y="569626"/>
                </a:cubicBezTo>
                <a:cubicBezTo>
                  <a:pt x="184878" y="599606"/>
                  <a:pt x="173206" y="629078"/>
                  <a:pt x="164891" y="659567"/>
                </a:cubicBezTo>
                <a:cubicBezTo>
                  <a:pt x="117939" y="831724"/>
                  <a:pt x="192349" y="622162"/>
                  <a:pt x="119921" y="839449"/>
                </a:cubicBezTo>
                <a:cubicBezTo>
                  <a:pt x="51994" y="1043232"/>
                  <a:pt x="131142" y="749600"/>
                  <a:pt x="59960" y="1034321"/>
                </a:cubicBezTo>
                <a:cubicBezTo>
                  <a:pt x="54963" y="1074295"/>
                  <a:pt x="50667" y="1114363"/>
                  <a:pt x="44970" y="1154243"/>
                </a:cubicBezTo>
                <a:cubicBezTo>
                  <a:pt x="40672" y="1184331"/>
                  <a:pt x="32732" y="1213915"/>
                  <a:pt x="29980" y="1244184"/>
                </a:cubicBezTo>
                <a:cubicBezTo>
                  <a:pt x="22728" y="1323958"/>
                  <a:pt x="19987" y="1404079"/>
                  <a:pt x="14990" y="1484026"/>
                </a:cubicBezTo>
                <a:cubicBezTo>
                  <a:pt x="9993" y="1673901"/>
                  <a:pt x="0" y="1863711"/>
                  <a:pt x="0" y="2053652"/>
                </a:cubicBezTo>
                <a:cubicBezTo>
                  <a:pt x="0" y="2224827"/>
                  <a:pt x="14453" y="2519126"/>
                  <a:pt x="29980" y="2713220"/>
                </a:cubicBezTo>
                <a:cubicBezTo>
                  <a:pt x="33984" y="2763276"/>
                  <a:pt x="39973" y="2813154"/>
                  <a:pt x="44970" y="2863121"/>
                </a:cubicBezTo>
                <a:cubicBezTo>
                  <a:pt x="49967" y="2963055"/>
                  <a:pt x="54084" y="3063037"/>
                  <a:pt x="59960" y="3162924"/>
                </a:cubicBezTo>
                <a:cubicBezTo>
                  <a:pt x="64078" y="3232936"/>
                  <a:pt x="52772" y="3306253"/>
                  <a:pt x="74950" y="3372787"/>
                </a:cubicBezTo>
                <a:cubicBezTo>
                  <a:pt x="81465" y="3392332"/>
                  <a:pt x="114924" y="3382780"/>
                  <a:pt x="134911" y="3387777"/>
                </a:cubicBezTo>
                <a:cubicBezTo>
                  <a:pt x="154898" y="3402767"/>
                  <a:pt x="175679" y="3416753"/>
                  <a:pt x="194872" y="3432747"/>
                </a:cubicBezTo>
                <a:cubicBezTo>
                  <a:pt x="205729" y="3441795"/>
                  <a:pt x="212733" y="3455457"/>
                  <a:pt x="224852" y="3462728"/>
                </a:cubicBezTo>
                <a:cubicBezTo>
                  <a:pt x="238401" y="3470858"/>
                  <a:pt x="254030" y="3477200"/>
                  <a:pt x="269823" y="3477718"/>
                </a:cubicBezTo>
                <a:cubicBezTo>
                  <a:pt x="559520" y="3487216"/>
                  <a:pt x="849442" y="3487711"/>
                  <a:pt x="1139252" y="3492708"/>
                </a:cubicBezTo>
                <a:cubicBezTo>
                  <a:pt x="1154242" y="3497705"/>
                  <a:pt x="1169030" y="3503357"/>
                  <a:pt x="1184223" y="3507698"/>
                </a:cubicBezTo>
                <a:cubicBezTo>
                  <a:pt x="1370914" y="3561038"/>
                  <a:pt x="1401279" y="3517620"/>
                  <a:pt x="1708878" y="3507698"/>
                </a:cubicBezTo>
                <a:cubicBezTo>
                  <a:pt x="1962625" y="3423117"/>
                  <a:pt x="1610163" y="3535713"/>
                  <a:pt x="2383436" y="3477718"/>
                </a:cubicBezTo>
                <a:cubicBezTo>
                  <a:pt x="2397529" y="3476661"/>
                  <a:pt x="2367588" y="3447738"/>
                  <a:pt x="2353455" y="3447738"/>
                </a:cubicBezTo>
                <a:cubicBezTo>
                  <a:pt x="2339322" y="3447738"/>
                  <a:pt x="2303488" y="3485213"/>
                  <a:pt x="2293495" y="3492708"/>
                </a:cubicBezTo>
                <a:close/>
              </a:path>
            </a:pathLst>
          </a:custGeom>
          <a:blipFill dpi="0"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695556" y="517989"/>
            <a:ext cx="5576826" cy="3554292"/>
          </a:xfrm>
          <a:custGeom>
            <a:avLst/>
            <a:gdLst>
              <a:gd name="connsiteX0" fmla="*/ 789709 w 4603004"/>
              <a:gd name="connsiteY0" fmla="*/ 430966 h 3811475"/>
              <a:gd name="connsiteX1" fmla="*/ 789709 w 4603004"/>
              <a:gd name="connsiteY1" fmla="*/ 430966 h 3811475"/>
              <a:gd name="connsiteX2" fmla="*/ 803564 w 4603004"/>
              <a:gd name="connsiteY2" fmla="*/ 624930 h 3811475"/>
              <a:gd name="connsiteX3" fmla="*/ 831273 w 4603004"/>
              <a:gd name="connsiteY3" fmla="*/ 708057 h 3811475"/>
              <a:gd name="connsiteX4" fmla="*/ 845128 w 4603004"/>
              <a:gd name="connsiteY4" fmla="*/ 749621 h 3811475"/>
              <a:gd name="connsiteX5" fmla="*/ 858982 w 4603004"/>
              <a:gd name="connsiteY5" fmla="*/ 888166 h 3811475"/>
              <a:gd name="connsiteX6" fmla="*/ 886691 w 4603004"/>
              <a:gd name="connsiteY6" fmla="*/ 929730 h 3811475"/>
              <a:gd name="connsiteX7" fmla="*/ 900546 w 4603004"/>
              <a:gd name="connsiteY7" fmla="*/ 1026712 h 3811475"/>
              <a:gd name="connsiteX8" fmla="*/ 914400 w 4603004"/>
              <a:gd name="connsiteY8" fmla="*/ 1109839 h 3811475"/>
              <a:gd name="connsiteX9" fmla="*/ 928255 w 4603004"/>
              <a:gd name="connsiteY9" fmla="*/ 1179112 h 3811475"/>
              <a:gd name="connsiteX10" fmla="*/ 955964 w 4603004"/>
              <a:gd name="connsiteY10" fmla="*/ 1289948 h 3811475"/>
              <a:gd name="connsiteX11" fmla="*/ 969818 w 4603004"/>
              <a:gd name="connsiteY11" fmla="*/ 1414639 h 3811475"/>
              <a:gd name="connsiteX12" fmla="*/ 983673 w 4603004"/>
              <a:gd name="connsiteY12" fmla="*/ 1470057 h 3811475"/>
              <a:gd name="connsiteX13" fmla="*/ 997528 w 4603004"/>
              <a:gd name="connsiteY13" fmla="*/ 1553185 h 3811475"/>
              <a:gd name="connsiteX14" fmla="*/ 969818 w 4603004"/>
              <a:gd name="connsiteY14" fmla="*/ 1871839 h 3811475"/>
              <a:gd name="connsiteX15" fmla="*/ 955964 w 4603004"/>
              <a:gd name="connsiteY15" fmla="*/ 1927257 h 3811475"/>
              <a:gd name="connsiteX16" fmla="*/ 928255 w 4603004"/>
              <a:gd name="connsiteY16" fmla="*/ 2010385 h 3811475"/>
              <a:gd name="connsiteX17" fmla="*/ 914400 w 4603004"/>
              <a:gd name="connsiteY17" fmla="*/ 2148930 h 3811475"/>
              <a:gd name="connsiteX18" fmla="*/ 900546 w 4603004"/>
              <a:gd name="connsiteY18" fmla="*/ 2190494 h 3811475"/>
              <a:gd name="connsiteX19" fmla="*/ 886691 w 4603004"/>
              <a:gd name="connsiteY19" fmla="*/ 2287475 h 3811475"/>
              <a:gd name="connsiteX20" fmla="*/ 845128 w 4603004"/>
              <a:gd name="connsiteY20" fmla="*/ 2412166 h 3811475"/>
              <a:gd name="connsiteX21" fmla="*/ 831273 w 4603004"/>
              <a:gd name="connsiteY21" fmla="*/ 2467585 h 3811475"/>
              <a:gd name="connsiteX22" fmla="*/ 789709 w 4603004"/>
              <a:gd name="connsiteY22" fmla="*/ 2592275 h 3811475"/>
              <a:gd name="connsiteX23" fmla="*/ 775855 w 4603004"/>
              <a:gd name="connsiteY23" fmla="*/ 2633839 h 3811475"/>
              <a:gd name="connsiteX24" fmla="*/ 734291 w 4603004"/>
              <a:gd name="connsiteY24" fmla="*/ 2661548 h 3811475"/>
              <a:gd name="connsiteX25" fmla="*/ 678873 w 4603004"/>
              <a:gd name="connsiteY25" fmla="*/ 2744675 h 3811475"/>
              <a:gd name="connsiteX26" fmla="*/ 651164 w 4603004"/>
              <a:gd name="connsiteY26" fmla="*/ 2827803 h 3811475"/>
              <a:gd name="connsiteX27" fmla="*/ 637309 w 4603004"/>
              <a:gd name="connsiteY27" fmla="*/ 2869366 h 3811475"/>
              <a:gd name="connsiteX28" fmla="*/ 595746 w 4603004"/>
              <a:gd name="connsiteY28" fmla="*/ 2897075 h 3811475"/>
              <a:gd name="connsiteX29" fmla="*/ 526473 w 4603004"/>
              <a:gd name="connsiteY29" fmla="*/ 3007912 h 3811475"/>
              <a:gd name="connsiteX30" fmla="*/ 484909 w 4603004"/>
              <a:gd name="connsiteY30" fmla="*/ 3077185 h 3811475"/>
              <a:gd name="connsiteX31" fmla="*/ 471055 w 4603004"/>
              <a:gd name="connsiteY31" fmla="*/ 3118748 h 3811475"/>
              <a:gd name="connsiteX32" fmla="*/ 387928 w 4603004"/>
              <a:gd name="connsiteY32" fmla="*/ 3229585 h 3811475"/>
              <a:gd name="connsiteX33" fmla="*/ 360218 w 4603004"/>
              <a:gd name="connsiteY33" fmla="*/ 3271148 h 3811475"/>
              <a:gd name="connsiteX34" fmla="*/ 318655 w 4603004"/>
              <a:gd name="connsiteY34" fmla="*/ 3354275 h 3811475"/>
              <a:gd name="connsiteX35" fmla="*/ 235528 w 4603004"/>
              <a:gd name="connsiteY35" fmla="*/ 3520530 h 3811475"/>
              <a:gd name="connsiteX36" fmla="*/ 193964 w 4603004"/>
              <a:gd name="connsiteY36" fmla="*/ 3534385 h 3811475"/>
              <a:gd name="connsiteX37" fmla="*/ 152400 w 4603004"/>
              <a:gd name="connsiteY37" fmla="*/ 3617512 h 3811475"/>
              <a:gd name="connsiteX38" fmla="*/ 110837 w 4603004"/>
              <a:gd name="connsiteY38" fmla="*/ 3631366 h 3811475"/>
              <a:gd name="connsiteX39" fmla="*/ 69273 w 4603004"/>
              <a:gd name="connsiteY39" fmla="*/ 3659075 h 3811475"/>
              <a:gd name="connsiteX40" fmla="*/ 27709 w 4603004"/>
              <a:gd name="connsiteY40" fmla="*/ 3672930 h 3811475"/>
              <a:gd name="connsiteX41" fmla="*/ 0 w 4603004"/>
              <a:gd name="connsiteY41" fmla="*/ 3714494 h 3811475"/>
              <a:gd name="connsiteX42" fmla="*/ 41564 w 4603004"/>
              <a:gd name="connsiteY42" fmla="*/ 3742203 h 3811475"/>
              <a:gd name="connsiteX43" fmla="*/ 207818 w 4603004"/>
              <a:gd name="connsiteY43" fmla="*/ 3756057 h 3811475"/>
              <a:gd name="connsiteX44" fmla="*/ 581891 w 4603004"/>
              <a:gd name="connsiteY44" fmla="*/ 3769912 h 3811475"/>
              <a:gd name="connsiteX45" fmla="*/ 1427018 w 4603004"/>
              <a:gd name="connsiteY45" fmla="*/ 3769912 h 3811475"/>
              <a:gd name="connsiteX46" fmla="*/ 1648691 w 4603004"/>
              <a:gd name="connsiteY46" fmla="*/ 3797621 h 3811475"/>
              <a:gd name="connsiteX47" fmla="*/ 1690255 w 4603004"/>
              <a:gd name="connsiteY47" fmla="*/ 3811475 h 3811475"/>
              <a:gd name="connsiteX48" fmla="*/ 1787237 w 4603004"/>
              <a:gd name="connsiteY48" fmla="*/ 3797621 h 3811475"/>
              <a:gd name="connsiteX49" fmla="*/ 1898073 w 4603004"/>
              <a:gd name="connsiteY49" fmla="*/ 3783766 h 3811475"/>
              <a:gd name="connsiteX50" fmla="*/ 1981200 w 4603004"/>
              <a:gd name="connsiteY50" fmla="*/ 3756057 h 3811475"/>
              <a:gd name="connsiteX51" fmla="*/ 3034146 w 4603004"/>
              <a:gd name="connsiteY51" fmla="*/ 3769912 h 3811475"/>
              <a:gd name="connsiteX52" fmla="*/ 3089564 w 4603004"/>
              <a:gd name="connsiteY52" fmla="*/ 3783766 h 3811475"/>
              <a:gd name="connsiteX53" fmla="*/ 3643746 w 4603004"/>
              <a:gd name="connsiteY53" fmla="*/ 3756057 h 3811475"/>
              <a:gd name="connsiteX54" fmla="*/ 4253346 w 4603004"/>
              <a:gd name="connsiteY54" fmla="*/ 3756057 h 3811475"/>
              <a:gd name="connsiteX55" fmla="*/ 4294909 w 4603004"/>
              <a:gd name="connsiteY55" fmla="*/ 3797621 h 3811475"/>
              <a:gd name="connsiteX56" fmla="*/ 4350328 w 4603004"/>
              <a:gd name="connsiteY56" fmla="*/ 3811475 h 3811475"/>
              <a:gd name="connsiteX57" fmla="*/ 4475018 w 4603004"/>
              <a:gd name="connsiteY57" fmla="*/ 3769912 h 3811475"/>
              <a:gd name="connsiteX58" fmla="*/ 4516582 w 4603004"/>
              <a:gd name="connsiteY58" fmla="*/ 3756057 h 3811475"/>
              <a:gd name="connsiteX59" fmla="*/ 4585855 w 4603004"/>
              <a:gd name="connsiteY59" fmla="*/ 3728348 h 3811475"/>
              <a:gd name="connsiteX60" fmla="*/ 4585855 w 4603004"/>
              <a:gd name="connsiteY60" fmla="*/ 2689257 h 3811475"/>
              <a:gd name="connsiteX61" fmla="*/ 4572000 w 4603004"/>
              <a:gd name="connsiteY61" fmla="*/ 2592275 h 3811475"/>
              <a:gd name="connsiteX62" fmla="*/ 4530437 w 4603004"/>
              <a:gd name="connsiteY62" fmla="*/ 2370603 h 3811475"/>
              <a:gd name="connsiteX63" fmla="*/ 4502728 w 4603004"/>
              <a:gd name="connsiteY63" fmla="*/ 2121221 h 3811475"/>
              <a:gd name="connsiteX64" fmla="*/ 4475018 w 4603004"/>
              <a:gd name="connsiteY64" fmla="*/ 1996530 h 3811475"/>
              <a:gd name="connsiteX65" fmla="*/ 4461164 w 4603004"/>
              <a:gd name="connsiteY65" fmla="*/ 1262239 h 3811475"/>
              <a:gd name="connsiteX66" fmla="*/ 4433455 w 4603004"/>
              <a:gd name="connsiteY66" fmla="*/ 1040566 h 3811475"/>
              <a:gd name="connsiteX67" fmla="*/ 4447309 w 4603004"/>
              <a:gd name="connsiteY67" fmla="*/ 417112 h 3811475"/>
              <a:gd name="connsiteX68" fmla="*/ 4391891 w 4603004"/>
              <a:gd name="connsiteY68" fmla="*/ 140021 h 3811475"/>
              <a:gd name="connsiteX69" fmla="*/ 4184073 w 4603004"/>
              <a:gd name="connsiteY69" fmla="*/ 126166 h 3811475"/>
              <a:gd name="connsiteX70" fmla="*/ 4087091 w 4603004"/>
              <a:gd name="connsiteY70" fmla="*/ 98457 h 3811475"/>
              <a:gd name="connsiteX71" fmla="*/ 4031673 w 4603004"/>
              <a:gd name="connsiteY71" fmla="*/ 84603 h 3811475"/>
              <a:gd name="connsiteX72" fmla="*/ 3948546 w 4603004"/>
              <a:gd name="connsiteY72" fmla="*/ 56894 h 3811475"/>
              <a:gd name="connsiteX73" fmla="*/ 3588328 w 4603004"/>
              <a:gd name="connsiteY73" fmla="*/ 29185 h 3811475"/>
              <a:gd name="connsiteX74" fmla="*/ 3560618 w 4603004"/>
              <a:gd name="connsiteY74" fmla="*/ 1475 h 3811475"/>
              <a:gd name="connsiteX75" fmla="*/ 3408218 w 4603004"/>
              <a:gd name="connsiteY75" fmla="*/ 70748 h 3811475"/>
              <a:gd name="connsiteX76" fmla="*/ 3325091 w 4603004"/>
              <a:gd name="connsiteY76" fmla="*/ 112312 h 3811475"/>
              <a:gd name="connsiteX77" fmla="*/ 3061855 w 4603004"/>
              <a:gd name="connsiteY77" fmla="*/ 98457 h 3811475"/>
              <a:gd name="connsiteX78" fmla="*/ 3020291 w 4603004"/>
              <a:gd name="connsiteY78" fmla="*/ 70748 h 3811475"/>
              <a:gd name="connsiteX79" fmla="*/ 2854037 w 4603004"/>
              <a:gd name="connsiteY79" fmla="*/ 98457 h 3811475"/>
              <a:gd name="connsiteX80" fmla="*/ 2687782 w 4603004"/>
              <a:gd name="connsiteY80" fmla="*/ 84603 h 3811475"/>
              <a:gd name="connsiteX81" fmla="*/ 2549237 w 4603004"/>
              <a:gd name="connsiteY81" fmla="*/ 112312 h 3811475"/>
              <a:gd name="connsiteX82" fmla="*/ 2466109 w 4603004"/>
              <a:gd name="connsiteY82" fmla="*/ 126166 h 3811475"/>
              <a:gd name="connsiteX83" fmla="*/ 2286000 w 4603004"/>
              <a:gd name="connsiteY83" fmla="*/ 112312 h 3811475"/>
              <a:gd name="connsiteX84" fmla="*/ 2244437 w 4603004"/>
              <a:gd name="connsiteY84" fmla="*/ 84603 h 3811475"/>
              <a:gd name="connsiteX85" fmla="*/ 2147455 w 4603004"/>
              <a:gd name="connsiteY85" fmla="*/ 98457 h 3811475"/>
              <a:gd name="connsiteX86" fmla="*/ 2036618 w 4603004"/>
              <a:gd name="connsiteY86" fmla="*/ 126166 h 3811475"/>
              <a:gd name="connsiteX87" fmla="*/ 1967346 w 4603004"/>
              <a:gd name="connsiteY87" fmla="*/ 140021 h 3811475"/>
              <a:gd name="connsiteX88" fmla="*/ 1870364 w 4603004"/>
              <a:gd name="connsiteY88" fmla="*/ 167730 h 3811475"/>
              <a:gd name="connsiteX89" fmla="*/ 1648691 w 4603004"/>
              <a:gd name="connsiteY89" fmla="*/ 153875 h 3811475"/>
              <a:gd name="connsiteX90" fmla="*/ 1579418 w 4603004"/>
              <a:gd name="connsiteY90" fmla="*/ 167730 h 3811475"/>
              <a:gd name="connsiteX91" fmla="*/ 1482437 w 4603004"/>
              <a:gd name="connsiteY91" fmla="*/ 181585 h 3811475"/>
              <a:gd name="connsiteX92" fmla="*/ 1440873 w 4603004"/>
              <a:gd name="connsiteY92" fmla="*/ 195439 h 3811475"/>
              <a:gd name="connsiteX93" fmla="*/ 1219200 w 4603004"/>
              <a:gd name="connsiteY93" fmla="*/ 167730 h 3811475"/>
              <a:gd name="connsiteX94" fmla="*/ 1136073 w 4603004"/>
              <a:gd name="connsiteY94" fmla="*/ 126166 h 3811475"/>
              <a:gd name="connsiteX95" fmla="*/ 1025237 w 4603004"/>
              <a:gd name="connsiteY95" fmla="*/ 153875 h 3811475"/>
              <a:gd name="connsiteX96" fmla="*/ 942109 w 4603004"/>
              <a:gd name="connsiteY96" fmla="*/ 209294 h 3811475"/>
              <a:gd name="connsiteX97" fmla="*/ 886691 w 4603004"/>
              <a:gd name="connsiteY97" fmla="*/ 223148 h 3811475"/>
              <a:gd name="connsiteX98" fmla="*/ 845128 w 4603004"/>
              <a:gd name="connsiteY98" fmla="*/ 237003 h 3811475"/>
              <a:gd name="connsiteX99" fmla="*/ 734291 w 4603004"/>
              <a:gd name="connsiteY99" fmla="*/ 250857 h 3811475"/>
              <a:gd name="connsiteX100" fmla="*/ 748146 w 4603004"/>
              <a:gd name="connsiteY100" fmla="*/ 292421 h 3811475"/>
              <a:gd name="connsiteX101" fmla="*/ 803564 w 4603004"/>
              <a:gd name="connsiteY101" fmla="*/ 375548 h 3811475"/>
              <a:gd name="connsiteX102" fmla="*/ 789709 w 4603004"/>
              <a:gd name="connsiteY102" fmla="*/ 430966 h 381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603004" h="3811475">
                <a:moveTo>
                  <a:pt x="789709" y="430966"/>
                </a:moveTo>
                <a:lnTo>
                  <a:pt x="789709" y="430966"/>
                </a:lnTo>
                <a:cubicBezTo>
                  <a:pt x="794327" y="495621"/>
                  <a:pt x="793949" y="560828"/>
                  <a:pt x="803564" y="624930"/>
                </a:cubicBezTo>
                <a:cubicBezTo>
                  <a:pt x="807897" y="653815"/>
                  <a:pt x="822037" y="680348"/>
                  <a:pt x="831273" y="708057"/>
                </a:cubicBezTo>
                <a:lnTo>
                  <a:pt x="845128" y="749621"/>
                </a:lnTo>
                <a:cubicBezTo>
                  <a:pt x="849746" y="795803"/>
                  <a:pt x="848546" y="842943"/>
                  <a:pt x="858982" y="888166"/>
                </a:cubicBezTo>
                <a:cubicBezTo>
                  <a:pt x="862726" y="904391"/>
                  <a:pt x="881906" y="913781"/>
                  <a:pt x="886691" y="929730"/>
                </a:cubicBezTo>
                <a:cubicBezTo>
                  <a:pt x="896075" y="961008"/>
                  <a:pt x="895581" y="994436"/>
                  <a:pt x="900546" y="1026712"/>
                </a:cubicBezTo>
                <a:cubicBezTo>
                  <a:pt x="904817" y="1054477"/>
                  <a:pt x="909375" y="1082201"/>
                  <a:pt x="914400" y="1109839"/>
                </a:cubicBezTo>
                <a:cubicBezTo>
                  <a:pt x="918612" y="1133007"/>
                  <a:pt x="922960" y="1156167"/>
                  <a:pt x="928255" y="1179112"/>
                </a:cubicBezTo>
                <a:cubicBezTo>
                  <a:pt x="936818" y="1216219"/>
                  <a:pt x="955964" y="1289948"/>
                  <a:pt x="955964" y="1289948"/>
                </a:cubicBezTo>
                <a:cubicBezTo>
                  <a:pt x="960582" y="1331512"/>
                  <a:pt x="963459" y="1373306"/>
                  <a:pt x="969818" y="1414639"/>
                </a:cubicBezTo>
                <a:cubicBezTo>
                  <a:pt x="972713" y="1433459"/>
                  <a:pt x="979939" y="1451386"/>
                  <a:pt x="983673" y="1470057"/>
                </a:cubicBezTo>
                <a:cubicBezTo>
                  <a:pt x="989182" y="1497603"/>
                  <a:pt x="992910" y="1525476"/>
                  <a:pt x="997528" y="1553185"/>
                </a:cubicBezTo>
                <a:cubicBezTo>
                  <a:pt x="974671" y="2010301"/>
                  <a:pt x="1014224" y="1716416"/>
                  <a:pt x="969818" y="1871839"/>
                </a:cubicBezTo>
                <a:cubicBezTo>
                  <a:pt x="964587" y="1890148"/>
                  <a:pt x="961435" y="1909019"/>
                  <a:pt x="955964" y="1927257"/>
                </a:cubicBezTo>
                <a:cubicBezTo>
                  <a:pt x="947571" y="1955233"/>
                  <a:pt x="928255" y="2010385"/>
                  <a:pt x="928255" y="2010385"/>
                </a:cubicBezTo>
                <a:cubicBezTo>
                  <a:pt x="923637" y="2056567"/>
                  <a:pt x="921457" y="2103058"/>
                  <a:pt x="914400" y="2148930"/>
                </a:cubicBezTo>
                <a:cubicBezTo>
                  <a:pt x="912179" y="2163364"/>
                  <a:pt x="903410" y="2176174"/>
                  <a:pt x="900546" y="2190494"/>
                </a:cubicBezTo>
                <a:cubicBezTo>
                  <a:pt x="894142" y="2222515"/>
                  <a:pt x="894034" y="2255656"/>
                  <a:pt x="886691" y="2287475"/>
                </a:cubicBezTo>
                <a:cubicBezTo>
                  <a:pt x="845141" y="2467524"/>
                  <a:pt x="872830" y="2301361"/>
                  <a:pt x="845128" y="2412166"/>
                </a:cubicBezTo>
                <a:cubicBezTo>
                  <a:pt x="840510" y="2430639"/>
                  <a:pt x="836745" y="2449347"/>
                  <a:pt x="831273" y="2467585"/>
                </a:cubicBezTo>
                <a:cubicBezTo>
                  <a:pt x="831253" y="2467652"/>
                  <a:pt x="796647" y="2571460"/>
                  <a:pt x="789709" y="2592275"/>
                </a:cubicBezTo>
                <a:cubicBezTo>
                  <a:pt x="785091" y="2606130"/>
                  <a:pt x="788006" y="2625738"/>
                  <a:pt x="775855" y="2633839"/>
                </a:cubicBezTo>
                <a:lnTo>
                  <a:pt x="734291" y="2661548"/>
                </a:lnTo>
                <a:cubicBezTo>
                  <a:pt x="715818" y="2689257"/>
                  <a:pt x="689404" y="2713082"/>
                  <a:pt x="678873" y="2744675"/>
                </a:cubicBezTo>
                <a:lnTo>
                  <a:pt x="651164" y="2827803"/>
                </a:lnTo>
                <a:cubicBezTo>
                  <a:pt x="646546" y="2841657"/>
                  <a:pt x="649460" y="2861265"/>
                  <a:pt x="637309" y="2869366"/>
                </a:cubicBezTo>
                <a:lnTo>
                  <a:pt x="595746" y="2897075"/>
                </a:lnTo>
                <a:cubicBezTo>
                  <a:pt x="562771" y="2996000"/>
                  <a:pt x="592340" y="2964001"/>
                  <a:pt x="526473" y="3007912"/>
                </a:cubicBezTo>
                <a:cubicBezTo>
                  <a:pt x="487223" y="3125657"/>
                  <a:pt x="541964" y="2982091"/>
                  <a:pt x="484909" y="3077185"/>
                </a:cubicBezTo>
                <a:cubicBezTo>
                  <a:pt x="477396" y="3089708"/>
                  <a:pt x="478147" y="3105982"/>
                  <a:pt x="471055" y="3118748"/>
                </a:cubicBezTo>
                <a:cubicBezTo>
                  <a:pt x="383186" y="3276912"/>
                  <a:pt x="449071" y="3153157"/>
                  <a:pt x="387928" y="3229585"/>
                </a:cubicBezTo>
                <a:cubicBezTo>
                  <a:pt x="377526" y="3242587"/>
                  <a:pt x="369455" y="3257294"/>
                  <a:pt x="360218" y="3271148"/>
                </a:cubicBezTo>
                <a:cubicBezTo>
                  <a:pt x="309695" y="3422723"/>
                  <a:pt x="390270" y="3193141"/>
                  <a:pt x="318655" y="3354275"/>
                </a:cubicBezTo>
                <a:cubicBezTo>
                  <a:pt x="303686" y="3387955"/>
                  <a:pt x="280615" y="3505501"/>
                  <a:pt x="235528" y="3520530"/>
                </a:cubicBezTo>
                <a:lnTo>
                  <a:pt x="193964" y="3534385"/>
                </a:lnTo>
                <a:cubicBezTo>
                  <a:pt x="184837" y="3561764"/>
                  <a:pt x="176815" y="3597980"/>
                  <a:pt x="152400" y="3617512"/>
                </a:cubicBezTo>
                <a:cubicBezTo>
                  <a:pt x="140996" y="3626635"/>
                  <a:pt x="124691" y="3626748"/>
                  <a:pt x="110837" y="3631366"/>
                </a:cubicBezTo>
                <a:cubicBezTo>
                  <a:pt x="96982" y="3640602"/>
                  <a:pt x="84166" y="3651628"/>
                  <a:pt x="69273" y="3659075"/>
                </a:cubicBezTo>
                <a:cubicBezTo>
                  <a:pt x="56211" y="3665606"/>
                  <a:pt x="39113" y="3663807"/>
                  <a:pt x="27709" y="3672930"/>
                </a:cubicBezTo>
                <a:cubicBezTo>
                  <a:pt x="14707" y="3683332"/>
                  <a:pt x="9236" y="3700639"/>
                  <a:pt x="0" y="3714494"/>
                </a:cubicBezTo>
                <a:cubicBezTo>
                  <a:pt x="13855" y="3723730"/>
                  <a:pt x="25236" y="3738937"/>
                  <a:pt x="41564" y="3742203"/>
                </a:cubicBezTo>
                <a:cubicBezTo>
                  <a:pt x="96094" y="3753109"/>
                  <a:pt x="152281" y="3753209"/>
                  <a:pt x="207818" y="3756057"/>
                </a:cubicBezTo>
                <a:cubicBezTo>
                  <a:pt x="332431" y="3762447"/>
                  <a:pt x="457200" y="3765294"/>
                  <a:pt x="581891" y="3769912"/>
                </a:cubicBezTo>
                <a:cubicBezTo>
                  <a:pt x="970208" y="3744023"/>
                  <a:pt x="816759" y="3748117"/>
                  <a:pt x="1427018" y="3769912"/>
                </a:cubicBezTo>
                <a:cubicBezTo>
                  <a:pt x="1472697" y="3771543"/>
                  <a:pt x="1592909" y="3785225"/>
                  <a:pt x="1648691" y="3797621"/>
                </a:cubicBezTo>
                <a:cubicBezTo>
                  <a:pt x="1662947" y="3800789"/>
                  <a:pt x="1676400" y="3806857"/>
                  <a:pt x="1690255" y="3811475"/>
                </a:cubicBezTo>
                <a:lnTo>
                  <a:pt x="1787237" y="3797621"/>
                </a:lnTo>
                <a:cubicBezTo>
                  <a:pt x="1824143" y="3792700"/>
                  <a:pt x="1861667" y="3791567"/>
                  <a:pt x="1898073" y="3783766"/>
                </a:cubicBezTo>
                <a:cubicBezTo>
                  <a:pt x="1926632" y="3777646"/>
                  <a:pt x="1981200" y="3756057"/>
                  <a:pt x="1981200" y="3756057"/>
                </a:cubicBezTo>
                <a:lnTo>
                  <a:pt x="3034146" y="3769912"/>
                </a:lnTo>
                <a:cubicBezTo>
                  <a:pt x="3053181" y="3770388"/>
                  <a:pt x="3070523" y="3783766"/>
                  <a:pt x="3089564" y="3783766"/>
                </a:cubicBezTo>
                <a:cubicBezTo>
                  <a:pt x="3160127" y="3783766"/>
                  <a:pt x="3552645" y="3761118"/>
                  <a:pt x="3643746" y="3756057"/>
                </a:cubicBezTo>
                <a:cubicBezTo>
                  <a:pt x="3880183" y="3726503"/>
                  <a:pt x="3893514" y="3719151"/>
                  <a:pt x="4253346" y="3756057"/>
                </a:cubicBezTo>
                <a:cubicBezTo>
                  <a:pt x="4272837" y="3758056"/>
                  <a:pt x="4277897" y="3787900"/>
                  <a:pt x="4294909" y="3797621"/>
                </a:cubicBezTo>
                <a:cubicBezTo>
                  <a:pt x="4311442" y="3807068"/>
                  <a:pt x="4331855" y="3806857"/>
                  <a:pt x="4350328" y="3811475"/>
                </a:cubicBezTo>
                <a:lnTo>
                  <a:pt x="4475018" y="3769912"/>
                </a:lnTo>
                <a:cubicBezTo>
                  <a:pt x="4488873" y="3765294"/>
                  <a:pt x="4503022" y="3761481"/>
                  <a:pt x="4516582" y="3756057"/>
                </a:cubicBezTo>
                <a:lnTo>
                  <a:pt x="4585855" y="3728348"/>
                </a:lnTo>
                <a:cubicBezTo>
                  <a:pt x="4608792" y="3246649"/>
                  <a:pt x="4608649" y="3384480"/>
                  <a:pt x="4585855" y="2689257"/>
                </a:cubicBezTo>
                <a:cubicBezTo>
                  <a:pt x="4584785" y="2656619"/>
                  <a:pt x="4575816" y="2624707"/>
                  <a:pt x="4572000" y="2592275"/>
                </a:cubicBezTo>
                <a:cubicBezTo>
                  <a:pt x="4550668" y="2410951"/>
                  <a:pt x="4575700" y="2506392"/>
                  <a:pt x="4530437" y="2370603"/>
                </a:cubicBezTo>
                <a:cubicBezTo>
                  <a:pt x="4526043" y="2326661"/>
                  <a:pt x="4511777" y="2172498"/>
                  <a:pt x="4502728" y="2121221"/>
                </a:cubicBezTo>
                <a:cubicBezTo>
                  <a:pt x="4495329" y="2079291"/>
                  <a:pt x="4484255" y="2038094"/>
                  <a:pt x="4475018" y="1996530"/>
                </a:cubicBezTo>
                <a:cubicBezTo>
                  <a:pt x="4470400" y="1751766"/>
                  <a:pt x="4469057" y="1506919"/>
                  <a:pt x="4461164" y="1262239"/>
                </a:cubicBezTo>
                <a:cubicBezTo>
                  <a:pt x="4459709" y="1217143"/>
                  <a:pt x="4440724" y="1091450"/>
                  <a:pt x="4433455" y="1040566"/>
                </a:cubicBezTo>
                <a:cubicBezTo>
                  <a:pt x="4438073" y="832748"/>
                  <a:pt x="4447309" y="624981"/>
                  <a:pt x="4447309" y="417112"/>
                </a:cubicBezTo>
                <a:cubicBezTo>
                  <a:pt x="4447309" y="106729"/>
                  <a:pt x="4523376" y="96192"/>
                  <a:pt x="4391891" y="140021"/>
                </a:cubicBezTo>
                <a:cubicBezTo>
                  <a:pt x="4322618" y="135403"/>
                  <a:pt x="4253118" y="133434"/>
                  <a:pt x="4184073" y="126166"/>
                </a:cubicBezTo>
                <a:cubicBezTo>
                  <a:pt x="4149778" y="122556"/>
                  <a:pt x="4119652" y="107760"/>
                  <a:pt x="4087091" y="98457"/>
                </a:cubicBezTo>
                <a:cubicBezTo>
                  <a:pt x="4068782" y="93226"/>
                  <a:pt x="4049911" y="90074"/>
                  <a:pt x="4031673" y="84603"/>
                </a:cubicBezTo>
                <a:cubicBezTo>
                  <a:pt x="4003697" y="76210"/>
                  <a:pt x="3977356" y="61696"/>
                  <a:pt x="3948546" y="56894"/>
                </a:cubicBezTo>
                <a:cubicBezTo>
                  <a:pt x="3774198" y="27835"/>
                  <a:pt x="3893475" y="44442"/>
                  <a:pt x="3588328" y="29185"/>
                </a:cubicBezTo>
                <a:cubicBezTo>
                  <a:pt x="3579091" y="19948"/>
                  <a:pt x="3573549" y="3322"/>
                  <a:pt x="3560618" y="1475"/>
                </a:cubicBezTo>
                <a:cubicBezTo>
                  <a:pt x="3481240" y="-9865"/>
                  <a:pt x="3479049" y="47137"/>
                  <a:pt x="3408218" y="70748"/>
                </a:cubicBezTo>
                <a:cubicBezTo>
                  <a:pt x="3350858" y="89869"/>
                  <a:pt x="3378806" y="76502"/>
                  <a:pt x="3325091" y="112312"/>
                </a:cubicBezTo>
                <a:cubicBezTo>
                  <a:pt x="3237346" y="107694"/>
                  <a:pt x="3148916" y="110329"/>
                  <a:pt x="3061855" y="98457"/>
                </a:cubicBezTo>
                <a:cubicBezTo>
                  <a:pt x="3045357" y="96207"/>
                  <a:pt x="3036874" y="72255"/>
                  <a:pt x="3020291" y="70748"/>
                </a:cubicBezTo>
                <a:cubicBezTo>
                  <a:pt x="2972727" y="66424"/>
                  <a:pt x="2903556" y="86078"/>
                  <a:pt x="2854037" y="98457"/>
                </a:cubicBezTo>
                <a:cubicBezTo>
                  <a:pt x="2798619" y="93839"/>
                  <a:pt x="2743392" y="84603"/>
                  <a:pt x="2687782" y="84603"/>
                </a:cubicBezTo>
                <a:cubicBezTo>
                  <a:pt x="2566861" y="84603"/>
                  <a:pt x="2626020" y="95249"/>
                  <a:pt x="2549237" y="112312"/>
                </a:cubicBezTo>
                <a:cubicBezTo>
                  <a:pt x="2521814" y="118406"/>
                  <a:pt x="2493818" y="121548"/>
                  <a:pt x="2466109" y="126166"/>
                </a:cubicBezTo>
                <a:cubicBezTo>
                  <a:pt x="2406073" y="121548"/>
                  <a:pt x="2345182" y="123409"/>
                  <a:pt x="2286000" y="112312"/>
                </a:cubicBezTo>
                <a:cubicBezTo>
                  <a:pt x="2269634" y="109243"/>
                  <a:pt x="2261005" y="86260"/>
                  <a:pt x="2244437" y="84603"/>
                </a:cubicBezTo>
                <a:cubicBezTo>
                  <a:pt x="2211944" y="81354"/>
                  <a:pt x="2179666" y="93088"/>
                  <a:pt x="2147455" y="98457"/>
                </a:cubicBezTo>
                <a:cubicBezTo>
                  <a:pt x="1994284" y="123985"/>
                  <a:pt x="2143672" y="99402"/>
                  <a:pt x="2036618" y="126166"/>
                </a:cubicBezTo>
                <a:cubicBezTo>
                  <a:pt x="2013773" y="131877"/>
                  <a:pt x="1990333" y="134913"/>
                  <a:pt x="1967346" y="140021"/>
                </a:cubicBezTo>
                <a:cubicBezTo>
                  <a:pt x="1915149" y="151620"/>
                  <a:pt x="1916655" y="152299"/>
                  <a:pt x="1870364" y="167730"/>
                </a:cubicBezTo>
                <a:cubicBezTo>
                  <a:pt x="1796473" y="163112"/>
                  <a:pt x="1722726" y="153875"/>
                  <a:pt x="1648691" y="153875"/>
                </a:cubicBezTo>
                <a:cubicBezTo>
                  <a:pt x="1625143" y="153875"/>
                  <a:pt x="1602646" y="163859"/>
                  <a:pt x="1579418" y="167730"/>
                </a:cubicBezTo>
                <a:cubicBezTo>
                  <a:pt x="1547207" y="173099"/>
                  <a:pt x="1514764" y="176967"/>
                  <a:pt x="1482437" y="181585"/>
                </a:cubicBezTo>
                <a:cubicBezTo>
                  <a:pt x="1468582" y="186203"/>
                  <a:pt x="1455477" y="195439"/>
                  <a:pt x="1440873" y="195439"/>
                </a:cubicBezTo>
                <a:cubicBezTo>
                  <a:pt x="1344948" y="195439"/>
                  <a:pt x="1301594" y="184209"/>
                  <a:pt x="1219200" y="167730"/>
                </a:cubicBezTo>
                <a:cubicBezTo>
                  <a:pt x="1198186" y="153720"/>
                  <a:pt x="1164753" y="126166"/>
                  <a:pt x="1136073" y="126166"/>
                </a:cubicBezTo>
                <a:cubicBezTo>
                  <a:pt x="1102638" y="126166"/>
                  <a:pt x="1058034" y="142943"/>
                  <a:pt x="1025237" y="153875"/>
                </a:cubicBezTo>
                <a:cubicBezTo>
                  <a:pt x="997528" y="172348"/>
                  <a:pt x="974417" y="201217"/>
                  <a:pt x="942109" y="209294"/>
                </a:cubicBezTo>
                <a:cubicBezTo>
                  <a:pt x="923636" y="213912"/>
                  <a:pt x="905000" y="217917"/>
                  <a:pt x="886691" y="223148"/>
                </a:cubicBezTo>
                <a:cubicBezTo>
                  <a:pt x="872649" y="227160"/>
                  <a:pt x="859496" y="234391"/>
                  <a:pt x="845128" y="237003"/>
                </a:cubicBezTo>
                <a:cubicBezTo>
                  <a:pt x="808495" y="243663"/>
                  <a:pt x="771237" y="246239"/>
                  <a:pt x="734291" y="250857"/>
                </a:cubicBezTo>
                <a:cubicBezTo>
                  <a:pt x="738909" y="264712"/>
                  <a:pt x="741054" y="279655"/>
                  <a:pt x="748146" y="292421"/>
                </a:cubicBezTo>
                <a:cubicBezTo>
                  <a:pt x="764319" y="321532"/>
                  <a:pt x="803564" y="375548"/>
                  <a:pt x="803564" y="375548"/>
                </a:cubicBezTo>
                <a:lnTo>
                  <a:pt x="789709" y="43096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979" r="-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733712" y="538514"/>
            <a:ext cx="5605079" cy="3491603"/>
          </a:xfrm>
          <a:custGeom>
            <a:avLst/>
            <a:gdLst>
              <a:gd name="connsiteX0" fmla="*/ 789709 w 4603004"/>
              <a:gd name="connsiteY0" fmla="*/ 430966 h 3811475"/>
              <a:gd name="connsiteX1" fmla="*/ 789709 w 4603004"/>
              <a:gd name="connsiteY1" fmla="*/ 430966 h 3811475"/>
              <a:gd name="connsiteX2" fmla="*/ 803564 w 4603004"/>
              <a:gd name="connsiteY2" fmla="*/ 624930 h 3811475"/>
              <a:gd name="connsiteX3" fmla="*/ 831273 w 4603004"/>
              <a:gd name="connsiteY3" fmla="*/ 708057 h 3811475"/>
              <a:gd name="connsiteX4" fmla="*/ 845128 w 4603004"/>
              <a:gd name="connsiteY4" fmla="*/ 749621 h 3811475"/>
              <a:gd name="connsiteX5" fmla="*/ 858982 w 4603004"/>
              <a:gd name="connsiteY5" fmla="*/ 888166 h 3811475"/>
              <a:gd name="connsiteX6" fmla="*/ 886691 w 4603004"/>
              <a:gd name="connsiteY6" fmla="*/ 929730 h 3811475"/>
              <a:gd name="connsiteX7" fmla="*/ 900546 w 4603004"/>
              <a:gd name="connsiteY7" fmla="*/ 1026712 h 3811475"/>
              <a:gd name="connsiteX8" fmla="*/ 914400 w 4603004"/>
              <a:gd name="connsiteY8" fmla="*/ 1109839 h 3811475"/>
              <a:gd name="connsiteX9" fmla="*/ 928255 w 4603004"/>
              <a:gd name="connsiteY9" fmla="*/ 1179112 h 3811475"/>
              <a:gd name="connsiteX10" fmla="*/ 955964 w 4603004"/>
              <a:gd name="connsiteY10" fmla="*/ 1289948 h 3811475"/>
              <a:gd name="connsiteX11" fmla="*/ 969818 w 4603004"/>
              <a:gd name="connsiteY11" fmla="*/ 1414639 h 3811475"/>
              <a:gd name="connsiteX12" fmla="*/ 983673 w 4603004"/>
              <a:gd name="connsiteY12" fmla="*/ 1470057 h 3811475"/>
              <a:gd name="connsiteX13" fmla="*/ 997528 w 4603004"/>
              <a:gd name="connsiteY13" fmla="*/ 1553185 h 3811475"/>
              <a:gd name="connsiteX14" fmla="*/ 969818 w 4603004"/>
              <a:gd name="connsiteY14" fmla="*/ 1871839 h 3811475"/>
              <a:gd name="connsiteX15" fmla="*/ 955964 w 4603004"/>
              <a:gd name="connsiteY15" fmla="*/ 1927257 h 3811475"/>
              <a:gd name="connsiteX16" fmla="*/ 928255 w 4603004"/>
              <a:gd name="connsiteY16" fmla="*/ 2010385 h 3811475"/>
              <a:gd name="connsiteX17" fmla="*/ 914400 w 4603004"/>
              <a:gd name="connsiteY17" fmla="*/ 2148930 h 3811475"/>
              <a:gd name="connsiteX18" fmla="*/ 900546 w 4603004"/>
              <a:gd name="connsiteY18" fmla="*/ 2190494 h 3811475"/>
              <a:gd name="connsiteX19" fmla="*/ 886691 w 4603004"/>
              <a:gd name="connsiteY19" fmla="*/ 2287475 h 3811475"/>
              <a:gd name="connsiteX20" fmla="*/ 845128 w 4603004"/>
              <a:gd name="connsiteY20" fmla="*/ 2412166 h 3811475"/>
              <a:gd name="connsiteX21" fmla="*/ 831273 w 4603004"/>
              <a:gd name="connsiteY21" fmla="*/ 2467585 h 3811475"/>
              <a:gd name="connsiteX22" fmla="*/ 789709 w 4603004"/>
              <a:gd name="connsiteY22" fmla="*/ 2592275 h 3811475"/>
              <a:gd name="connsiteX23" fmla="*/ 775855 w 4603004"/>
              <a:gd name="connsiteY23" fmla="*/ 2633839 h 3811475"/>
              <a:gd name="connsiteX24" fmla="*/ 734291 w 4603004"/>
              <a:gd name="connsiteY24" fmla="*/ 2661548 h 3811475"/>
              <a:gd name="connsiteX25" fmla="*/ 678873 w 4603004"/>
              <a:gd name="connsiteY25" fmla="*/ 2744675 h 3811475"/>
              <a:gd name="connsiteX26" fmla="*/ 651164 w 4603004"/>
              <a:gd name="connsiteY26" fmla="*/ 2827803 h 3811475"/>
              <a:gd name="connsiteX27" fmla="*/ 637309 w 4603004"/>
              <a:gd name="connsiteY27" fmla="*/ 2869366 h 3811475"/>
              <a:gd name="connsiteX28" fmla="*/ 595746 w 4603004"/>
              <a:gd name="connsiteY28" fmla="*/ 2897075 h 3811475"/>
              <a:gd name="connsiteX29" fmla="*/ 526473 w 4603004"/>
              <a:gd name="connsiteY29" fmla="*/ 3007912 h 3811475"/>
              <a:gd name="connsiteX30" fmla="*/ 484909 w 4603004"/>
              <a:gd name="connsiteY30" fmla="*/ 3077185 h 3811475"/>
              <a:gd name="connsiteX31" fmla="*/ 471055 w 4603004"/>
              <a:gd name="connsiteY31" fmla="*/ 3118748 h 3811475"/>
              <a:gd name="connsiteX32" fmla="*/ 387928 w 4603004"/>
              <a:gd name="connsiteY32" fmla="*/ 3229585 h 3811475"/>
              <a:gd name="connsiteX33" fmla="*/ 360218 w 4603004"/>
              <a:gd name="connsiteY33" fmla="*/ 3271148 h 3811475"/>
              <a:gd name="connsiteX34" fmla="*/ 318655 w 4603004"/>
              <a:gd name="connsiteY34" fmla="*/ 3354275 h 3811475"/>
              <a:gd name="connsiteX35" fmla="*/ 235528 w 4603004"/>
              <a:gd name="connsiteY35" fmla="*/ 3520530 h 3811475"/>
              <a:gd name="connsiteX36" fmla="*/ 193964 w 4603004"/>
              <a:gd name="connsiteY36" fmla="*/ 3534385 h 3811475"/>
              <a:gd name="connsiteX37" fmla="*/ 152400 w 4603004"/>
              <a:gd name="connsiteY37" fmla="*/ 3617512 h 3811475"/>
              <a:gd name="connsiteX38" fmla="*/ 110837 w 4603004"/>
              <a:gd name="connsiteY38" fmla="*/ 3631366 h 3811475"/>
              <a:gd name="connsiteX39" fmla="*/ 69273 w 4603004"/>
              <a:gd name="connsiteY39" fmla="*/ 3659075 h 3811475"/>
              <a:gd name="connsiteX40" fmla="*/ 27709 w 4603004"/>
              <a:gd name="connsiteY40" fmla="*/ 3672930 h 3811475"/>
              <a:gd name="connsiteX41" fmla="*/ 0 w 4603004"/>
              <a:gd name="connsiteY41" fmla="*/ 3714494 h 3811475"/>
              <a:gd name="connsiteX42" fmla="*/ 41564 w 4603004"/>
              <a:gd name="connsiteY42" fmla="*/ 3742203 h 3811475"/>
              <a:gd name="connsiteX43" fmla="*/ 207818 w 4603004"/>
              <a:gd name="connsiteY43" fmla="*/ 3756057 h 3811475"/>
              <a:gd name="connsiteX44" fmla="*/ 581891 w 4603004"/>
              <a:gd name="connsiteY44" fmla="*/ 3769912 h 3811475"/>
              <a:gd name="connsiteX45" fmla="*/ 1427018 w 4603004"/>
              <a:gd name="connsiteY45" fmla="*/ 3769912 h 3811475"/>
              <a:gd name="connsiteX46" fmla="*/ 1648691 w 4603004"/>
              <a:gd name="connsiteY46" fmla="*/ 3797621 h 3811475"/>
              <a:gd name="connsiteX47" fmla="*/ 1690255 w 4603004"/>
              <a:gd name="connsiteY47" fmla="*/ 3811475 h 3811475"/>
              <a:gd name="connsiteX48" fmla="*/ 1787237 w 4603004"/>
              <a:gd name="connsiteY48" fmla="*/ 3797621 h 3811475"/>
              <a:gd name="connsiteX49" fmla="*/ 1898073 w 4603004"/>
              <a:gd name="connsiteY49" fmla="*/ 3783766 h 3811475"/>
              <a:gd name="connsiteX50" fmla="*/ 1981200 w 4603004"/>
              <a:gd name="connsiteY50" fmla="*/ 3756057 h 3811475"/>
              <a:gd name="connsiteX51" fmla="*/ 3034146 w 4603004"/>
              <a:gd name="connsiteY51" fmla="*/ 3769912 h 3811475"/>
              <a:gd name="connsiteX52" fmla="*/ 3089564 w 4603004"/>
              <a:gd name="connsiteY52" fmla="*/ 3783766 h 3811475"/>
              <a:gd name="connsiteX53" fmla="*/ 3643746 w 4603004"/>
              <a:gd name="connsiteY53" fmla="*/ 3756057 h 3811475"/>
              <a:gd name="connsiteX54" fmla="*/ 4253346 w 4603004"/>
              <a:gd name="connsiteY54" fmla="*/ 3756057 h 3811475"/>
              <a:gd name="connsiteX55" fmla="*/ 4294909 w 4603004"/>
              <a:gd name="connsiteY55" fmla="*/ 3797621 h 3811475"/>
              <a:gd name="connsiteX56" fmla="*/ 4350328 w 4603004"/>
              <a:gd name="connsiteY56" fmla="*/ 3811475 h 3811475"/>
              <a:gd name="connsiteX57" fmla="*/ 4475018 w 4603004"/>
              <a:gd name="connsiteY57" fmla="*/ 3769912 h 3811475"/>
              <a:gd name="connsiteX58" fmla="*/ 4516582 w 4603004"/>
              <a:gd name="connsiteY58" fmla="*/ 3756057 h 3811475"/>
              <a:gd name="connsiteX59" fmla="*/ 4585855 w 4603004"/>
              <a:gd name="connsiteY59" fmla="*/ 3728348 h 3811475"/>
              <a:gd name="connsiteX60" fmla="*/ 4585855 w 4603004"/>
              <a:gd name="connsiteY60" fmla="*/ 2689257 h 3811475"/>
              <a:gd name="connsiteX61" fmla="*/ 4572000 w 4603004"/>
              <a:gd name="connsiteY61" fmla="*/ 2592275 h 3811475"/>
              <a:gd name="connsiteX62" fmla="*/ 4530437 w 4603004"/>
              <a:gd name="connsiteY62" fmla="*/ 2370603 h 3811475"/>
              <a:gd name="connsiteX63" fmla="*/ 4502728 w 4603004"/>
              <a:gd name="connsiteY63" fmla="*/ 2121221 h 3811475"/>
              <a:gd name="connsiteX64" fmla="*/ 4475018 w 4603004"/>
              <a:gd name="connsiteY64" fmla="*/ 1996530 h 3811475"/>
              <a:gd name="connsiteX65" fmla="*/ 4461164 w 4603004"/>
              <a:gd name="connsiteY65" fmla="*/ 1262239 h 3811475"/>
              <a:gd name="connsiteX66" fmla="*/ 4433455 w 4603004"/>
              <a:gd name="connsiteY66" fmla="*/ 1040566 h 3811475"/>
              <a:gd name="connsiteX67" fmla="*/ 4447309 w 4603004"/>
              <a:gd name="connsiteY67" fmla="*/ 417112 h 3811475"/>
              <a:gd name="connsiteX68" fmla="*/ 4391891 w 4603004"/>
              <a:gd name="connsiteY68" fmla="*/ 140021 h 3811475"/>
              <a:gd name="connsiteX69" fmla="*/ 4184073 w 4603004"/>
              <a:gd name="connsiteY69" fmla="*/ 126166 h 3811475"/>
              <a:gd name="connsiteX70" fmla="*/ 4087091 w 4603004"/>
              <a:gd name="connsiteY70" fmla="*/ 98457 h 3811475"/>
              <a:gd name="connsiteX71" fmla="*/ 4031673 w 4603004"/>
              <a:gd name="connsiteY71" fmla="*/ 84603 h 3811475"/>
              <a:gd name="connsiteX72" fmla="*/ 3948546 w 4603004"/>
              <a:gd name="connsiteY72" fmla="*/ 56894 h 3811475"/>
              <a:gd name="connsiteX73" fmla="*/ 3588328 w 4603004"/>
              <a:gd name="connsiteY73" fmla="*/ 29185 h 3811475"/>
              <a:gd name="connsiteX74" fmla="*/ 3560618 w 4603004"/>
              <a:gd name="connsiteY74" fmla="*/ 1475 h 3811475"/>
              <a:gd name="connsiteX75" fmla="*/ 3408218 w 4603004"/>
              <a:gd name="connsiteY75" fmla="*/ 70748 h 3811475"/>
              <a:gd name="connsiteX76" fmla="*/ 3325091 w 4603004"/>
              <a:gd name="connsiteY76" fmla="*/ 112312 h 3811475"/>
              <a:gd name="connsiteX77" fmla="*/ 3061855 w 4603004"/>
              <a:gd name="connsiteY77" fmla="*/ 98457 h 3811475"/>
              <a:gd name="connsiteX78" fmla="*/ 3020291 w 4603004"/>
              <a:gd name="connsiteY78" fmla="*/ 70748 h 3811475"/>
              <a:gd name="connsiteX79" fmla="*/ 2854037 w 4603004"/>
              <a:gd name="connsiteY79" fmla="*/ 98457 h 3811475"/>
              <a:gd name="connsiteX80" fmla="*/ 2687782 w 4603004"/>
              <a:gd name="connsiteY80" fmla="*/ 84603 h 3811475"/>
              <a:gd name="connsiteX81" fmla="*/ 2549237 w 4603004"/>
              <a:gd name="connsiteY81" fmla="*/ 112312 h 3811475"/>
              <a:gd name="connsiteX82" fmla="*/ 2466109 w 4603004"/>
              <a:gd name="connsiteY82" fmla="*/ 126166 h 3811475"/>
              <a:gd name="connsiteX83" fmla="*/ 2286000 w 4603004"/>
              <a:gd name="connsiteY83" fmla="*/ 112312 h 3811475"/>
              <a:gd name="connsiteX84" fmla="*/ 2244437 w 4603004"/>
              <a:gd name="connsiteY84" fmla="*/ 84603 h 3811475"/>
              <a:gd name="connsiteX85" fmla="*/ 2147455 w 4603004"/>
              <a:gd name="connsiteY85" fmla="*/ 98457 h 3811475"/>
              <a:gd name="connsiteX86" fmla="*/ 2036618 w 4603004"/>
              <a:gd name="connsiteY86" fmla="*/ 126166 h 3811475"/>
              <a:gd name="connsiteX87" fmla="*/ 1967346 w 4603004"/>
              <a:gd name="connsiteY87" fmla="*/ 140021 h 3811475"/>
              <a:gd name="connsiteX88" fmla="*/ 1870364 w 4603004"/>
              <a:gd name="connsiteY88" fmla="*/ 167730 h 3811475"/>
              <a:gd name="connsiteX89" fmla="*/ 1648691 w 4603004"/>
              <a:gd name="connsiteY89" fmla="*/ 153875 h 3811475"/>
              <a:gd name="connsiteX90" fmla="*/ 1579418 w 4603004"/>
              <a:gd name="connsiteY90" fmla="*/ 167730 h 3811475"/>
              <a:gd name="connsiteX91" fmla="*/ 1482437 w 4603004"/>
              <a:gd name="connsiteY91" fmla="*/ 181585 h 3811475"/>
              <a:gd name="connsiteX92" fmla="*/ 1440873 w 4603004"/>
              <a:gd name="connsiteY92" fmla="*/ 195439 h 3811475"/>
              <a:gd name="connsiteX93" fmla="*/ 1219200 w 4603004"/>
              <a:gd name="connsiteY93" fmla="*/ 167730 h 3811475"/>
              <a:gd name="connsiteX94" fmla="*/ 1136073 w 4603004"/>
              <a:gd name="connsiteY94" fmla="*/ 126166 h 3811475"/>
              <a:gd name="connsiteX95" fmla="*/ 1025237 w 4603004"/>
              <a:gd name="connsiteY95" fmla="*/ 153875 h 3811475"/>
              <a:gd name="connsiteX96" fmla="*/ 942109 w 4603004"/>
              <a:gd name="connsiteY96" fmla="*/ 209294 h 3811475"/>
              <a:gd name="connsiteX97" fmla="*/ 886691 w 4603004"/>
              <a:gd name="connsiteY97" fmla="*/ 223148 h 3811475"/>
              <a:gd name="connsiteX98" fmla="*/ 845128 w 4603004"/>
              <a:gd name="connsiteY98" fmla="*/ 237003 h 3811475"/>
              <a:gd name="connsiteX99" fmla="*/ 734291 w 4603004"/>
              <a:gd name="connsiteY99" fmla="*/ 250857 h 3811475"/>
              <a:gd name="connsiteX100" fmla="*/ 748146 w 4603004"/>
              <a:gd name="connsiteY100" fmla="*/ 292421 h 3811475"/>
              <a:gd name="connsiteX101" fmla="*/ 803564 w 4603004"/>
              <a:gd name="connsiteY101" fmla="*/ 375548 h 3811475"/>
              <a:gd name="connsiteX102" fmla="*/ 789709 w 4603004"/>
              <a:gd name="connsiteY102" fmla="*/ 430966 h 381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603004" h="3811475">
                <a:moveTo>
                  <a:pt x="789709" y="430966"/>
                </a:moveTo>
                <a:lnTo>
                  <a:pt x="789709" y="430966"/>
                </a:lnTo>
                <a:cubicBezTo>
                  <a:pt x="794327" y="495621"/>
                  <a:pt x="793949" y="560828"/>
                  <a:pt x="803564" y="624930"/>
                </a:cubicBezTo>
                <a:cubicBezTo>
                  <a:pt x="807897" y="653815"/>
                  <a:pt x="822037" y="680348"/>
                  <a:pt x="831273" y="708057"/>
                </a:cubicBezTo>
                <a:lnTo>
                  <a:pt x="845128" y="749621"/>
                </a:lnTo>
                <a:cubicBezTo>
                  <a:pt x="849746" y="795803"/>
                  <a:pt x="848546" y="842943"/>
                  <a:pt x="858982" y="888166"/>
                </a:cubicBezTo>
                <a:cubicBezTo>
                  <a:pt x="862726" y="904391"/>
                  <a:pt x="881906" y="913781"/>
                  <a:pt x="886691" y="929730"/>
                </a:cubicBezTo>
                <a:cubicBezTo>
                  <a:pt x="896075" y="961008"/>
                  <a:pt x="895581" y="994436"/>
                  <a:pt x="900546" y="1026712"/>
                </a:cubicBezTo>
                <a:cubicBezTo>
                  <a:pt x="904817" y="1054477"/>
                  <a:pt x="909375" y="1082201"/>
                  <a:pt x="914400" y="1109839"/>
                </a:cubicBezTo>
                <a:cubicBezTo>
                  <a:pt x="918612" y="1133007"/>
                  <a:pt x="922960" y="1156167"/>
                  <a:pt x="928255" y="1179112"/>
                </a:cubicBezTo>
                <a:cubicBezTo>
                  <a:pt x="936818" y="1216219"/>
                  <a:pt x="955964" y="1289948"/>
                  <a:pt x="955964" y="1289948"/>
                </a:cubicBezTo>
                <a:cubicBezTo>
                  <a:pt x="960582" y="1331512"/>
                  <a:pt x="963459" y="1373306"/>
                  <a:pt x="969818" y="1414639"/>
                </a:cubicBezTo>
                <a:cubicBezTo>
                  <a:pt x="972713" y="1433459"/>
                  <a:pt x="979939" y="1451386"/>
                  <a:pt x="983673" y="1470057"/>
                </a:cubicBezTo>
                <a:cubicBezTo>
                  <a:pt x="989182" y="1497603"/>
                  <a:pt x="992910" y="1525476"/>
                  <a:pt x="997528" y="1553185"/>
                </a:cubicBezTo>
                <a:cubicBezTo>
                  <a:pt x="974671" y="2010301"/>
                  <a:pt x="1014224" y="1716416"/>
                  <a:pt x="969818" y="1871839"/>
                </a:cubicBezTo>
                <a:cubicBezTo>
                  <a:pt x="964587" y="1890148"/>
                  <a:pt x="961435" y="1909019"/>
                  <a:pt x="955964" y="1927257"/>
                </a:cubicBezTo>
                <a:cubicBezTo>
                  <a:pt x="947571" y="1955233"/>
                  <a:pt x="928255" y="2010385"/>
                  <a:pt x="928255" y="2010385"/>
                </a:cubicBezTo>
                <a:cubicBezTo>
                  <a:pt x="923637" y="2056567"/>
                  <a:pt x="921457" y="2103058"/>
                  <a:pt x="914400" y="2148930"/>
                </a:cubicBezTo>
                <a:cubicBezTo>
                  <a:pt x="912179" y="2163364"/>
                  <a:pt x="903410" y="2176174"/>
                  <a:pt x="900546" y="2190494"/>
                </a:cubicBezTo>
                <a:cubicBezTo>
                  <a:pt x="894142" y="2222515"/>
                  <a:pt x="894034" y="2255656"/>
                  <a:pt x="886691" y="2287475"/>
                </a:cubicBezTo>
                <a:cubicBezTo>
                  <a:pt x="845141" y="2467524"/>
                  <a:pt x="872830" y="2301361"/>
                  <a:pt x="845128" y="2412166"/>
                </a:cubicBezTo>
                <a:cubicBezTo>
                  <a:pt x="840510" y="2430639"/>
                  <a:pt x="836745" y="2449347"/>
                  <a:pt x="831273" y="2467585"/>
                </a:cubicBezTo>
                <a:cubicBezTo>
                  <a:pt x="831253" y="2467652"/>
                  <a:pt x="796647" y="2571460"/>
                  <a:pt x="789709" y="2592275"/>
                </a:cubicBezTo>
                <a:cubicBezTo>
                  <a:pt x="785091" y="2606130"/>
                  <a:pt x="788006" y="2625738"/>
                  <a:pt x="775855" y="2633839"/>
                </a:cubicBezTo>
                <a:lnTo>
                  <a:pt x="734291" y="2661548"/>
                </a:lnTo>
                <a:cubicBezTo>
                  <a:pt x="715818" y="2689257"/>
                  <a:pt x="689404" y="2713082"/>
                  <a:pt x="678873" y="2744675"/>
                </a:cubicBezTo>
                <a:lnTo>
                  <a:pt x="651164" y="2827803"/>
                </a:lnTo>
                <a:cubicBezTo>
                  <a:pt x="646546" y="2841657"/>
                  <a:pt x="649460" y="2861265"/>
                  <a:pt x="637309" y="2869366"/>
                </a:cubicBezTo>
                <a:lnTo>
                  <a:pt x="595746" y="2897075"/>
                </a:lnTo>
                <a:cubicBezTo>
                  <a:pt x="562771" y="2996000"/>
                  <a:pt x="592340" y="2964001"/>
                  <a:pt x="526473" y="3007912"/>
                </a:cubicBezTo>
                <a:cubicBezTo>
                  <a:pt x="487223" y="3125657"/>
                  <a:pt x="541964" y="2982091"/>
                  <a:pt x="484909" y="3077185"/>
                </a:cubicBezTo>
                <a:cubicBezTo>
                  <a:pt x="477396" y="3089708"/>
                  <a:pt x="478147" y="3105982"/>
                  <a:pt x="471055" y="3118748"/>
                </a:cubicBezTo>
                <a:cubicBezTo>
                  <a:pt x="383186" y="3276912"/>
                  <a:pt x="449071" y="3153157"/>
                  <a:pt x="387928" y="3229585"/>
                </a:cubicBezTo>
                <a:cubicBezTo>
                  <a:pt x="377526" y="3242587"/>
                  <a:pt x="369455" y="3257294"/>
                  <a:pt x="360218" y="3271148"/>
                </a:cubicBezTo>
                <a:cubicBezTo>
                  <a:pt x="309695" y="3422723"/>
                  <a:pt x="390270" y="3193141"/>
                  <a:pt x="318655" y="3354275"/>
                </a:cubicBezTo>
                <a:cubicBezTo>
                  <a:pt x="303686" y="3387955"/>
                  <a:pt x="280615" y="3505501"/>
                  <a:pt x="235528" y="3520530"/>
                </a:cubicBezTo>
                <a:lnTo>
                  <a:pt x="193964" y="3534385"/>
                </a:lnTo>
                <a:cubicBezTo>
                  <a:pt x="184837" y="3561764"/>
                  <a:pt x="176815" y="3597980"/>
                  <a:pt x="152400" y="3617512"/>
                </a:cubicBezTo>
                <a:cubicBezTo>
                  <a:pt x="140996" y="3626635"/>
                  <a:pt x="124691" y="3626748"/>
                  <a:pt x="110837" y="3631366"/>
                </a:cubicBezTo>
                <a:cubicBezTo>
                  <a:pt x="96982" y="3640602"/>
                  <a:pt x="84166" y="3651628"/>
                  <a:pt x="69273" y="3659075"/>
                </a:cubicBezTo>
                <a:cubicBezTo>
                  <a:pt x="56211" y="3665606"/>
                  <a:pt x="39113" y="3663807"/>
                  <a:pt x="27709" y="3672930"/>
                </a:cubicBezTo>
                <a:cubicBezTo>
                  <a:pt x="14707" y="3683332"/>
                  <a:pt x="9236" y="3700639"/>
                  <a:pt x="0" y="3714494"/>
                </a:cubicBezTo>
                <a:cubicBezTo>
                  <a:pt x="13855" y="3723730"/>
                  <a:pt x="25236" y="3738937"/>
                  <a:pt x="41564" y="3742203"/>
                </a:cubicBezTo>
                <a:cubicBezTo>
                  <a:pt x="96094" y="3753109"/>
                  <a:pt x="152281" y="3753209"/>
                  <a:pt x="207818" y="3756057"/>
                </a:cubicBezTo>
                <a:cubicBezTo>
                  <a:pt x="332431" y="3762447"/>
                  <a:pt x="457200" y="3765294"/>
                  <a:pt x="581891" y="3769912"/>
                </a:cubicBezTo>
                <a:cubicBezTo>
                  <a:pt x="970208" y="3744023"/>
                  <a:pt x="816759" y="3748117"/>
                  <a:pt x="1427018" y="3769912"/>
                </a:cubicBezTo>
                <a:cubicBezTo>
                  <a:pt x="1472697" y="3771543"/>
                  <a:pt x="1592909" y="3785225"/>
                  <a:pt x="1648691" y="3797621"/>
                </a:cubicBezTo>
                <a:cubicBezTo>
                  <a:pt x="1662947" y="3800789"/>
                  <a:pt x="1676400" y="3806857"/>
                  <a:pt x="1690255" y="3811475"/>
                </a:cubicBezTo>
                <a:lnTo>
                  <a:pt x="1787237" y="3797621"/>
                </a:lnTo>
                <a:cubicBezTo>
                  <a:pt x="1824143" y="3792700"/>
                  <a:pt x="1861667" y="3791567"/>
                  <a:pt x="1898073" y="3783766"/>
                </a:cubicBezTo>
                <a:cubicBezTo>
                  <a:pt x="1926632" y="3777646"/>
                  <a:pt x="1981200" y="3756057"/>
                  <a:pt x="1981200" y="3756057"/>
                </a:cubicBezTo>
                <a:lnTo>
                  <a:pt x="3034146" y="3769912"/>
                </a:lnTo>
                <a:cubicBezTo>
                  <a:pt x="3053181" y="3770388"/>
                  <a:pt x="3070523" y="3783766"/>
                  <a:pt x="3089564" y="3783766"/>
                </a:cubicBezTo>
                <a:cubicBezTo>
                  <a:pt x="3160127" y="3783766"/>
                  <a:pt x="3552645" y="3761118"/>
                  <a:pt x="3643746" y="3756057"/>
                </a:cubicBezTo>
                <a:cubicBezTo>
                  <a:pt x="3880183" y="3726503"/>
                  <a:pt x="3893514" y="3719151"/>
                  <a:pt x="4253346" y="3756057"/>
                </a:cubicBezTo>
                <a:cubicBezTo>
                  <a:pt x="4272837" y="3758056"/>
                  <a:pt x="4277897" y="3787900"/>
                  <a:pt x="4294909" y="3797621"/>
                </a:cubicBezTo>
                <a:cubicBezTo>
                  <a:pt x="4311442" y="3807068"/>
                  <a:pt x="4331855" y="3806857"/>
                  <a:pt x="4350328" y="3811475"/>
                </a:cubicBezTo>
                <a:lnTo>
                  <a:pt x="4475018" y="3769912"/>
                </a:lnTo>
                <a:cubicBezTo>
                  <a:pt x="4488873" y="3765294"/>
                  <a:pt x="4503022" y="3761481"/>
                  <a:pt x="4516582" y="3756057"/>
                </a:cubicBezTo>
                <a:lnTo>
                  <a:pt x="4585855" y="3728348"/>
                </a:lnTo>
                <a:cubicBezTo>
                  <a:pt x="4608792" y="3246649"/>
                  <a:pt x="4608649" y="3384480"/>
                  <a:pt x="4585855" y="2689257"/>
                </a:cubicBezTo>
                <a:cubicBezTo>
                  <a:pt x="4584785" y="2656619"/>
                  <a:pt x="4575816" y="2624707"/>
                  <a:pt x="4572000" y="2592275"/>
                </a:cubicBezTo>
                <a:cubicBezTo>
                  <a:pt x="4550668" y="2410951"/>
                  <a:pt x="4575700" y="2506392"/>
                  <a:pt x="4530437" y="2370603"/>
                </a:cubicBezTo>
                <a:cubicBezTo>
                  <a:pt x="4526043" y="2326661"/>
                  <a:pt x="4511777" y="2172498"/>
                  <a:pt x="4502728" y="2121221"/>
                </a:cubicBezTo>
                <a:cubicBezTo>
                  <a:pt x="4495329" y="2079291"/>
                  <a:pt x="4484255" y="2038094"/>
                  <a:pt x="4475018" y="1996530"/>
                </a:cubicBezTo>
                <a:cubicBezTo>
                  <a:pt x="4470400" y="1751766"/>
                  <a:pt x="4469057" y="1506919"/>
                  <a:pt x="4461164" y="1262239"/>
                </a:cubicBezTo>
                <a:cubicBezTo>
                  <a:pt x="4459709" y="1217143"/>
                  <a:pt x="4440724" y="1091450"/>
                  <a:pt x="4433455" y="1040566"/>
                </a:cubicBezTo>
                <a:cubicBezTo>
                  <a:pt x="4438073" y="832748"/>
                  <a:pt x="4447309" y="624981"/>
                  <a:pt x="4447309" y="417112"/>
                </a:cubicBezTo>
                <a:cubicBezTo>
                  <a:pt x="4447309" y="106729"/>
                  <a:pt x="4523376" y="96192"/>
                  <a:pt x="4391891" y="140021"/>
                </a:cubicBezTo>
                <a:cubicBezTo>
                  <a:pt x="4322618" y="135403"/>
                  <a:pt x="4253118" y="133434"/>
                  <a:pt x="4184073" y="126166"/>
                </a:cubicBezTo>
                <a:cubicBezTo>
                  <a:pt x="4149778" y="122556"/>
                  <a:pt x="4119652" y="107760"/>
                  <a:pt x="4087091" y="98457"/>
                </a:cubicBezTo>
                <a:cubicBezTo>
                  <a:pt x="4068782" y="93226"/>
                  <a:pt x="4049911" y="90074"/>
                  <a:pt x="4031673" y="84603"/>
                </a:cubicBezTo>
                <a:cubicBezTo>
                  <a:pt x="4003697" y="76210"/>
                  <a:pt x="3977356" y="61696"/>
                  <a:pt x="3948546" y="56894"/>
                </a:cubicBezTo>
                <a:cubicBezTo>
                  <a:pt x="3774198" y="27835"/>
                  <a:pt x="3893475" y="44442"/>
                  <a:pt x="3588328" y="29185"/>
                </a:cubicBezTo>
                <a:cubicBezTo>
                  <a:pt x="3579091" y="19948"/>
                  <a:pt x="3573549" y="3322"/>
                  <a:pt x="3560618" y="1475"/>
                </a:cubicBezTo>
                <a:cubicBezTo>
                  <a:pt x="3481240" y="-9865"/>
                  <a:pt x="3479049" y="47137"/>
                  <a:pt x="3408218" y="70748"/>
                </a:cubicBezTo>
                <a:cubicBezTo>
                  <a:pt x="3350858" y="89869"/>
                  <a:pt x="3378806" y="76502"/>
                  <a:pt x="3325091" y="112312"/>
                </a:cubicBezTo>
                <a:cubicBezTo>
                  <a:pt x="3237346" y="107694"/>
                  <a:pt x="3148916" y="110329"/>
                  <a:pt x="3061855" y="98457"/>
                </a:cubicBezTo>
                <a:cubicBezTo>
                  <a:pt x="3045357" y="96207"/>
                  <a:pt x="3036874" y="72255"/>
                  <a:pt x="3020291" y="70748"/>
                </a:cubicBezTo>
                <a:cubicBezTo>
                  <a:pt x="2972727" y="66424"/>
                  <a:pt x="2903556" y="86078"/>
                  <a:pt x="2854037" y="98457"/>
                </a:cubicBezTo>
                <a:cubicBezTo>
                  <a:pt x="2798619" y="93839"/>
                  <a:pt x="2743392" y="84603"/>
                  <a:pt x="2687782" y="84603"/>
                </a:cubicBezTo>
                <a:cubicBezTo>
                  <a:pt x="2566861" y="84603"/>
                  <a:pt x="2626020" y="95249"/>
                  <a:pt x="2549237" y="112312"/>
                </a:cubicBezTo>
                <a:cubicBezTo>
                  <a:pt x="2521814" y="118406"/>
                  <a:pt x="2493818" y="121548"/>
                  <a:pt x="2466109" y="126166"/>
                </a:cubicBezTo>
                <a:cubicBezTo>
                  <a:pt x="2406073" y="121548"/>
                  <a:pt x="2345182" y="123409"/>
                  <a:pt x="2286000" y="112312"/>
                </a:cubicBezTo>
                <a:cubicBezTo>
                  <a:pt x="2269634" y="109243"/>
                  <a:pt x="2261005" y="86260"/>
                  <a:pt x="2244437" y="84603"/>
                </a:cubicBezTo>
                <a:cubicBezTo>
                  <a:pt x="2211944" y="81354"/>
                  <a:pt x="2179666" y="93088"/>
                  <a:pt x="2147455" y="98457"/>
                </a:cubicBezTo>
                <a:cubicBezTo>
                  <a:pt x="1994284" y="123985"/>
                  <a:pt x="2143672" y="99402"/>
                  <a:pt x="2036618" y="126166"/>
                </a:cubicBezTo>
                <a:cubicBezTo>
                  <a:pt x="2013773" y="131877"/>
                  <a:pt x="1990333" y="134913"/>
                  <a:pt x="1967346" y="140021"/>
                </a:cubicBezTo>
                <a:cubicBezTo>
                  <a:pt x="1915149" y="151620"/>
                  <a:pt x="1916655" y="152299"/>
                  <a:pt x="1870364" y="167730"/>
                </a:cubicBezTo>
                <a:cubicBezTo>
                  <a:pt x="1796473" y="163112"/>
                  <a:pt x="1722726" y="153875"/>
                  <a:pt x="1648691" y="153875"/>
                </a:cubicBezTo>
                <a:cubicBezTo>
                  <a:pt x="1625143" y="153875"/>
                  <a:pt x="1602646" y="163859"/>
                  <a:pt x="1579418" y="167730"/>
                </a:cubicBezTo>
                <a:cubicBezTo>
                  <a:pt x="1547207" y="173099"/>
                  <a:pt x="1514764" y="176967"/>
                  <a:pt x="1482437" y="181585"/>
                </a:cubicBezTo>
                <a:cubicBezTo>
                  <a:pt x="1468582" y="186203"/>
                  <a:pt x="1455477" y="195439"/>
                  <a:pt x="1440873" y="195439"/>
                </a:cubicBezTo>
                <a:cubicBezTo>
                  <a:pt x="1344948" y="195439"/>
                  <a:pt x="1301594" y="184209"/>
                  <a:pt x="1219200" y="167730"/>
                </a:cubicBezTo>
                <a:cubicBezTo>
                  <a:pt x="1198186" y="153720"/>
                  <a:pt x="1164753" y="126166"/>
                  <a:pt x="1136073" y="126166"/>
                </a:cubicBezTo>
                <a:cubicBezTo>
                  <a:pt x="1102638" y="126166"/>
                  <a:pt x="1058034" y="142943"/>
                  <a:pt x="1025237" y="153875"/>
                </a:cubicBezTo>
                <a:cubicBezTo>
                  <a:pt x="997528" y="172348"/>
                  <a:pt x="974417" y="201217"/>
                  <a:pt x="942109" y="209294"/>
                </a:cubicBezTo>
                <a:cubicBezTo>
                  <a:pt x="923636" y="213912"/>
                  <a:pt x="905000" y="217917"/>
                  <a:pt x="886691" y="223148"/>
                </a:cubicBezTo>
                <a:cubicBezTo>
                  <a:pt x="872649" y="227160"/>
                  <a:pt x="859496" y="234391"/>
                  <a:pt x="845128" y="237003"/>
                </a:cubicBezTo>
                <a:cubicBezTo>
                  <a:pt x="808495" y="243663"/>
                  <a:pt x="771237" y="246239"/>
                  <a:pt x="734291" y="250857"/>
                </a:cubicBezTo>
                <a:cubicBezTo>
                  <a:pt x="738909" y="264712"/>
                  <a:pt x="741054" y="279655"/>
                  <a:pt x="748146" y="292421"/>
                </a:cubicBezTo>
                <a:cubicBezTo>
                  <a:pt x="764319" y="321532"/>
                  <a:pt x="803564" y="375548"/>
                  <a:pt x="803564" y="375548"/>
                </a:cubicBezTo>
                <a:lnTo>
                  <a:pt x="789709" y="430966"/>
                </a:lnTo>
                <a:close/>
              </a:path>
            </a:pathLst>
          </a:custGeom>
          <a:blipFill dpi="0" rotWithShape="1"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979" r="-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endCxn id="101" idx="20"/>
          </p:cNvCxnSpPr>
          <p:nvPr/>
        </p:nvCxnSpPr>
        <p:spPr>
          <a:xfrm>
            <a:off x="3893126" y="4256401"/>
            <a:ext cx="360219" cy="68967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101" idx="22"/>
          </p:cNvCxnSpPr>
          <p:nvPr/>
        </p:nvCxnSpPr>
        <p:spPr>
          <a:xfrm>
            <a:off x="3992142" y="4251903"/>
            <a:ext cx="372040" cy="58333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01" idx="24"/>
          </p:cNvCxnSpPr>
          <p:nvPr/>
        </p:nvCxnSpPr>
        <p:spPr>
          <a:xfrm>
            <a:off x="4245596" y="4436624"/>
            <a:ext cx="229422" cy="2877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 118"/>
          <p:cNvSpPr/>
          <p:nvPr/>
        </p:nvSpPr>
        <p:spPr>
          <a:xfrm>
            <a:off x="4073236" y="4221219"/>
            <a:ext cx="1052946" cy="350603"/>
          </a:xfrm>
          <a:custGeom>
            <a:avLst/>
            <a:gdLst>
              <a:gd name="connsiteX0" fmla="*/ 0 w 1052946"/>
              <a:gd name="connsiteY0" fmla="*/ 32126 h 295363"/>
              <a:gd name="connsiteX1" fmla="*/ 0 w 1052946"/>
              <a:gd name="connsiteY1" fmla="*/ 32126 h 295363"/>
              <a:gd name="connsiteX2" fmla="*/ 83128 w 1052946"/>
              <a:gd name="connsiteY2" fmla="*/ 115254 h 295363"/>
              <a:gd name="connsiteX3" fmla="*/ 166255 w 1052946"/>
              <a:gd name="connsiteY3" fmla="*/ 142963 h 295363"/>
              <a:gd name="connsiteX4" fmla="*/ 207819 w 1052946"/>
              <a:gd name="connsiteY4" fmla="*/ 156817 h 295363"/>
              <a:gd name="connsiteX5" fmla="*/ 235528 w 1052946"/>
              <a:gd name="connsiteY5" fmla="*/ 198381 h 295363"/>
              <a:gd name="connsiteX6" fmla="*/ 277091 w 1052946"/>
              <a:gd name="connsiteY6" fmla="*/ 212236 h 295363"/>
              <a:gd name="connsiteX7" fmla="*/ 318655 w 1052946"/>
              <a:gd name="connsiteY7" fmla="*/ 239945 h 295363"/>
              <a:gd name="connsiteX8" fmla="*/ 443346 w 1052946"/>
              <a:gd name="connsiteY8" fmla="*/ 295363 h 295363"/>
              <a:gd name="connsiteX9" fmla="*/ 637309 w 1052946"/>
              <a:gd name="connsiteY9" fmla="*/ 267654 h 295363"/>
              <a:gd name="connsiteX10" fmla="*/ 720437 w 1052946"/>
              <a:gd name="connsiteY10" fmla="*/ 212236 h 295363"/>
              <a:gd name="connsiteX11" fmla="*/ 789709 w 1052946"/>
              <a:gd name="connsiteY11" fmla="*/ 156817 h 295363"/>
              <a:gd name="connsiteX12" fmla="*/ 817419 w 1052946"/>
              <a:gd name="connsiteY12" fmla="*/ 129108 h 295363"/>
              <a:gd name="connsiteX13" fmla="*/ 900546 w 1052946"/>
              <a:gd name="connsiteY13" fmla="*/ 101399 h 295363"/>
              <a:gd name="connsiteX14" fmla="*/ 942109 w 1052946"/>
              <a:gd name="connsiteY14" fmla="*/ 87545 h 295363"/>
              <a:gd name="connsiteX15" fmla="*/ 1011382 w 1052946"/>
              <a:gd name="connsiteY15" fmla="*/ 45981 h 295363"/>
              <a:gd name="connsiteX16" fmla="*/ 1052946 w 1052946"/>
              <a:gd name="connsiteY16" fmla="*/ 4417 h 295363"/>
              <a:gd name="connsiteX17" fmla="*/ 1011382 w 1052946"/>
              <a:gd name="connsiteY17" fmla="*/ 32126 h 295363"/>
              <a:gd name="connsiteX18" fmla="*/ 692728 w 1052946"/>
              <a:gd name="connsiteY18" fmla="*/ 18272 h 295363"/>
              <a:gd name="connsiteX19" fmla="*/ 637309 w 1052946"/>
              <a:gd name="connsiteY19" fmla="*/ 32126 h 295363"/>
              <a:gd name="connsiteX20" fmla="*/ 374073 w 1052946"/>
              <a:gd name="connsiteY20" fmla="*/ 4417 h 295363"/>
              <a:gd name="connsiteX21" fmla="*/ 249382 w 1052946"/>
              <a:gd name="connsiteY21" fmla="*/ 18272 h 295363"/>
              <a:gd name="connsiteX22" fmla="*/ 207819 w 1052946"/>
              <a:gd name="connsiteY22" fmla="*/ 32126 h 295363"/>
              <a:gd name="connsiteX23" fmla="*/ 55419 w 1052946"/>
              <a:gd name="connsiteY23" fmla="*/ 18272 h 295363"/>
              <a:gd name="connsiteX24" fmla="*/ 0 w 1052946"/>
              <a:gd name="connsiteY24" fmla="*/ 32126 h 29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2946" h="295363">
                <a:moveTo>
                  <a:pt x="0" y="32126"/>
                </a:moveTo>
                <a:lnTo>
                  <a:pt x="0" y="32126"/>
                </a:lnTo>
                <a:cubicBezTo>
                  <a:pt x="27709" y="59835"/>
                  <a:pt x="50523" y="93517"/>
                  <a:pt x="83128" y="115254"/>
                </a:cubicBezTo>
                <a:cubicBezTo>
                  <a:pt x="107430" y="131456"/>
                  <a:pt x="138546" y="133727"/>
                  <a:pt x="166255" y="142963"/>
                </a:cubicBezTo>
                <a:lnTo>
                  <a:pt x="207819" y="156817"/>
                </a:lnTo>
                <a:cubicBezTo>
                  <a:pt x="217055" y="170672"/>
                  <a:pt x="222526" y="187979"/>
                  <a:pt x="235528" y="198381"/>
                </a:cubicBezTo>
                <a:cubicBezTo>
                  <a:pt x="246932" y="207504"/>
                  <a:pt x="264029" y="205705"/>
                  <a:pt x="277091" y="212236"/>
                </a:cubicBezTo>
                <a:cubicBezTo>
                  <a:pt x="291984" y="219683"/>
                  <a:pt x="303439" y="233182"/>
                  <a:pt x="318655" y="239945"/>
                </a:cubicBezTo>
                <a:cubicBezTo>
                  <a:pt x="467041" y="305894"/>
                  <a:pt x="349281" y="232654"/>
                  <a:pt x="443346" y="295363"/>
                </a:cubicBezTo>
                <a:cubicBezTo>
                  <a:pt x="460014" y="293848"/>
                  <a:pt x="590377" y="293727"/>
                  <a:pt x="637309" y="267654"/>
                </a:cubicBezTo>
                <a:cubicBezTo>
                  <a:pt x="666421" y="251481"/>
                  <a:pt x="720437" y="212236"/>
                  <a:pt x="720437" y="212236"/>
                </a:cubicBezTo>
                <a:cubicBezTo>
                  <a:pt x="775623" y="129455"/>
                  <a:pt x="715355" y="201430"/>
                  <a:pt x="789709" y="156817"/>
                </a:cubicBezTo>
                <a:cubicBezTo>
                  <a:pt x="800910" y="150096"/>
                  <a:pt x="805736" y="134950"/>
                  <a:pt x="817419" y="129108"/>
                </a:cubicBezTo>
                <a:cubicBezTo>
                  <a:pt x="843543" y="116046"/>
                  <a:pt x="872837" y="110635"/>
                  <a:pt x="900546" y="101399"/>
                </a:cubicBezTo>
                <a:lnTo>
                  <a:pt x="942109" y="87545"/>
                </a:lnTo>
                <a:cubicBezTo>
                  <a:pt x="1028412" y="1245"/>
                  <a:pt x="903465" y="117927"/>
                  <a:pt x="1011382" y="45981"/>
                </a:cubicBezTo>
                <a:cubicBezTo>
                  <a:pt x="1027685" y="35112"/>
                  <a:pt x="1052946" y="24010"/>
                  <a:pt x="1052946" y="4417"/>
                </a:cubicBezTo>
                <a:cubicBezTo>
                  <a:pt x="1052946" y="-12234"/>
                  <a:pt x="1025237" y="22890"/>
                  <a:pt x="1011382" y="32126"/>
                </a:cubicBezTo>
                <a:cubicBezTo>
                  <a:pt x="813793" y="-7392"/>
                  <a:pt x="919795" y="805"/>
                  <a:pt x="692728" y="18272"/>
                </a:cubicBezTo>
                <a:cubicBezTo>
                  <a:pt x="674255" y="22890"/>
                  <a:pt x="656350" y="32126"/>
                  <a:pt x="637309" y="32126"/>
                </a:cubicBezTo>
                <a:cubicBezTo>
                  <a:pt x="445355" y="32126"/>
                  <a:pt x="477135" y="38772"/>
                  <a:pt x="374073" y="4417"/>
                </a:cubicBezTo>
                <a:cubicBezTo>
                  <a:pt x="332509" y="9035"/>
                  <a:pt x="290632" y="11397"/>
                  <a:pt x="249382" y="18272"/>
                </a:cubicBezTo>
                <a:cubicBezTo>
                  <a:pt x="234977" y="20673"/>
                  <a:pt x="222423" y="32126"/>
                  <a:pt x="207819" y="32126"/>
                </a:cubicBezTo>
                <a:cubicBezTo>
                  <a:pt x="156810" y="32126"/>
                  <a:pt x="106278" y="22184"/>
                  <a:pt x="55419" y="18272"/>
                </a:cubicBezTo>
                <a:cubicBezTo>
                  <a:pt x="46210" y="17564"/>
                  <a:pt x="9236" y="29817"/>
                  <a:pt x="0" y="3212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9108784" y="4194867"/>
            <a:ext cx="1796903" cy="6463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water table: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aining stream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0375518" y="1313515"/>
            <a:ext cx="1406667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Meadow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egetation</a:t>
            </a:r>
          </a:p>
          <a:p>
            <a:pPr algn="ctr"/>
            <a:r>
              <a:rPr lang="en-US" dirty="0" smtClean="0"/>
              <a:t>Hydric-</a:t>
            </a:r>
            <a:r>
              <a:rPr lang="en-US" dirty="0" err="1"/>
              <a:t>M</a:t>
            </a:r>
            <a:r>
              <a:rPr lang="en-US" dirty="0" err="1" smtClean="0"/>
              <a:t>esic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0476490" y="2696412"/>
            <a:ext cx="1197444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Meadow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egetation</a:t>
            </a:r>
          </a:p>
          <a:p>
            <a:pPr algn="ctr"/>
            <a:r>
              <a:rPr lang="en-US" dirty="0"/>
              <a:t>X</a:t>
            </a:r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8856919" y="5498572"/>
            <a:ext cx="2300631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Fallen water table:</a:t>
            </a:r>
          </a:p>
          <a:p>
            <a:pPr algn="ctr"/>
            <a:r>
              <a:rPr lang="en-US" dirty="0" smtClean="0"/>
              <a:t>losing stream,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ecoming intermittent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2680650" y="5734132"/>
            <a:ext cx="36686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Incised channel during winter floods,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ummer drought, eroding banks,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edimentation, floodplain disconnect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065994" y="2286130"/>
            <a:ext cx="2221936" cy="1939637"/>
          </a:xfrm>
          <a:custGeom>
            <a:avLst/>
            <a:gdLst>
              <a:gd name="connsiteX0" fmla="*/ 1833342 w 2138142"/>
              <a:gd name="connsiteY0" fmla="*/ 13855 h 1939637"/>
              <a:gd name="connsiteX1" fmla="*/ 1833342 w 2138142"/>
              <a:gd name="connsiteY1" fmla="*/ 13855 h 1939637"/>
              <a:gd name="connsiteX2" fmla="*/ 1944179 w 2138142"/>
              <a:gd name="connsiteY2" fmla="*/ 55419 h 1939637"/>
              <a:gd name="connsiteX3" fmla="*/ 2013451 w 2138142"/>
              <a:gd name="connsiteY3" fmla="*/ 138546 h 1939637"/>
              <a:gd name="connsiteX4" fmla="*/ 2055015 w 2138142"/>
              <a:gd name="connsiteY4" fmla="*/ 166255 h 1939637"/>
              <a:gd name="connsiteX5" fmla="*/ 2082724 w 2138142"/>
              <a:gd name="connsiteY5" fmla="*/ 249382 h 1939637"/>
              <a:gd name="connsiteX6" fmla="*/ 2096579 w 2138142"/>
              <a:gd name="connsiteY6" fmla="*/ 290946 h 1939637"/>
              <a:gd name="connsiteX7" fmla="*/ 2110433 w 2138142"/>
              <a:gd name="connsiteY7" fmla="*/ 346364 h 1939637"/>
              <a:gd name="connsiteX8" fmla="*/ 2124288 w 2138142"/>
              <a:gd name="connsiteY8" fmla="*/ 387928 h 1939637"/>
              <a:gd name="connsiteX9" fmla="*/ 2138142 w 2138142"/>
              <a:gd name="connsiteY9" fmla="*/ 457200 h 1939637"/>
              <a:gd name="connsiteX10" fmla="*/ 2124288 w 2138142"/>
              <a:gd name="connsiteY10" fmla="*/ 942110 h 1939637"/>
              <a:gd name="connsiteX11" fmla="*/ 2055015 w 2138142"/>
              <a:gd name="connsiteY11" fmla="*/ 1080655 h 1939637"/>
              <a:gd name="connsiteX12" fmla="*/ 2013451 w 2138142"/>
              <a:gd name="connsiteY12" fmla="*/ 1108364 h 1939637"/>
              <a:gd name="connsiteX13" fmla="*/ 1916470 w 2138142"/>
              <a:gd name="connsiteY13" fmla="*/ 1233055 h 1939637"/>
              <a:gd name="connsiteX14" fmla="*/ 1874906 w 2138142"/>
              <a:gd name="connsiteY14" fmla="*/ 1260764 h 1939637"/>
              <a:gd name="connsiteX15" fmla="*/ 1805633 w 2138142"/>
              <a:gd name="connsiteY15" fmla="*/ 1343891 h 1939637"/>
              <a:gd name="connsiteX16" fmla="*/ 1708651 w 2138142"/>
              <a:gd name="connsiteY16" fmla="*/ 1454728 h 1939637"/>
              <a:gd name="connsiteX17" fmla="*/ 1667088 w 2138142"/>
              <a:gd name="connsiteY17" fmla="*/ 1468582 h 1939637"/>
              <a:gd name="connsiteX18" fmla="*/ 1639379 w 2138142"/>
              <a:gd name="connsiteY18" fmla="*/ 1510146 h 1939637"/>
              <a:gd name="connsiteX19" fmla="*/ 1500833 w 2138142"/>
              <a:gd name="connsiteY19" fmla="*/ 1593273 h 1939637"/>
              <a:gd name="connsiteX20" fmla="*/ 1431561 w 2138142"/>
              <a:gd name="connsiteY20" fmla="*/ 1662546 h 1939637"/>
              <a:gd name="connsiteX21" fmla="*/ 1403851 w 2138142"/>
              <a:gd name="connsiteY21" fmla="*/ 1704110 h 1939637"/>
              <a:gd name="connsiteX22" fmla="*/ 1320724 w 2138142"/>
              <a:gd name="connsiteY22" fmla="*/ 1787237 h 1939637"/>
              <a:gd name="connsiteX23" fmla="*/ 1237597 w 2138142"/>
              <a:gd name="connsiteY23" fmla="*/ 1870364 h 1939637"/>
              <a:gd name="connsiteX24" fmla="*/ 1237597 w 2138142"/>
              <a:gd name="connsiteY24" fmla="*/ 1828800 h 1939637"/>
              <a:gd name="connsiteX25" fmla="*/ 1112906 w 2138142"/>
              <a:gd name="connsiteY25" fmla="*/ 1842655 h 1939637"/>
              <a:gd name="connsiteX26" fmla="*/ 988215 w 2138142"/>
              <a:gd name="connsiteY26" fmla="*/ 1911928 h 1939637"/>
              <a:gd name="connsiteX27" fmla="*/ 808106 w 2138142"/>
              <a:gd name="connsiteY27" fmla="*/ 1939637 h 1939637"/>
              <a:gd name="connsiteX28" fmla="*/ 4542 w 2138142"/>
              <a:gd name="connsiteY28" fmla="*/ 1925782 h 1939637"/>
              <a:gd name="connsiteX29" fmla="*/ 32251 w 2138142"/>
              <a:gd name="connsiteY29" fmla="*/ 1884219 h 1939637"/>
              <a:gd name="connsiteX30" fmla="*/ 87670 w 2138142"/>
              <a:gd name="connsiteY30" fmla="*/ 1828800 h 1939637"/>
              <a:gd name="connsiteX31" fmla="*/ 115379 w 2138142"/>
              <a:gd name="connsiteY31" fmla="*/ 1787237 h 1939637"/>
              <a:gd name="connsiteX32" fmla="*/ 240070 w 2138142"/>
              <a:gd name="connsiteY32" fmla="*/ 1690255 h 1939637"/>
              <a:gd name="connsiteX33" fmla="*/ 281633 w 2138142"/>
              <a:gd name="connsiteY33" fmla="*/ 1662546 h 1939637"/>
              <a:gd name="connsiteX34" fmla="*/ 364761 w 2138142"/>
              <a:gd name="connsiteY34" fmla="*/ 1634837 h 1939637"/>
              <a:gd name="connsiteX35" fmla="*/ 475597 w 2138142"/>
              <a:gd name="connsiteY35" fmla="*/ 1607128 h 1939637"/>
              <a:gd name="connsiteX36" fmla="*/ 558724 w 2138142"/>
              <a:gd name="connsiteY36" fmla="*/ 1551710 h 1939637"/>
              <a:gd name="connsiteX37" fmla="*/ 586433 w 2138142"/>
              <a:gd name="connsiteY37" fmla="*/ 1524000 h 1939637"/>
              <a:gd name="connsiteX38" fmla="*/ 614142 w 2138142"/>
              <a:gd name="connsiteY38" fmla="*/ 1482437 h 1939637"/>
              <a:gd name="connsiteX39" fmla="*/ 655706 w 2138142"/>
              <a:gd name="connsiteY39" fmla="*/ 1454728 h 1939637"/>
              <a:gd name="connsiteX40" fmla="*/ 711124 w 2138142"/>
              <a:gd name="connsiteY40" fmla="*/ 1371600 h 1939637"/>
              <a:gd name="connsiteX41" fmla="*/ 738833 w 2138142"/>
              <a:gd name="connsiteY41" fmla="*/ 1330037 h 1939637"/>
              <a:gd name="connsiteX42" fmla="*/ 780397 w 2138142"/>
              <a:gd name="connsiteY42" fmla="*/ 1302328 h 1939637"/>
              <a:gd name="connsiteX43" fmla="*/ 808106 w 2138142"/>
              <a:gd name="connsiteY43" fmla="*/ 1260764 h 1939637"/>
              <a:gd name="connsiteX44" fmla="*/ 849670 w 2138142"/>
              <a:gd name="connsiteY44" fmla="*/ 1177637 h 1939637"/>
              <a:gd name="connsiteX45" fmla="*/ 891233 w 2138142"/>
              <a:gd name="connsiteY45" fmla="*/ 1149928 h 1939637"/>
              <a:gd name="connsiteX46" fmla="*/ 960506 w 2138142"/>
              <a:gd name="connsiteY46" fmla="*/ 1094510 h 1939637"/>
              <a:gd name="connsiteX47" fmla="*/ 1029779 w 2138142"/>
              <a:gd name="connsiteY47" fmla="*/ 1025237 h 1939637"/>
              <a:gd name="connsiteX48" fmla="*/ 1071342 w 2138142"/>
              <a:gd name="connsiteY48" fmla="*/ 983673 h 1939637"/>
              <a:gd name="connsiteX49" fmla="*/ 1112906 w 2138142"/>
              <a:gd name="connsiteY49" fmla="*/ 969819 h 1939637"/>
              <a:gd name="connsiteX50" fmla="*/ 1209888 w 2138142"/>
              <a:gd name="connsiteY50" fmla="*/ 845128 h 1939637"/>
              <a:gd name="connsiteX51" fmla="*/ 1265306 w 2138142"/>
              <a:gd name="connsiteY51" fmla="*/ 789710 h 1939637"/>
              <a:gd name="connsiteX52" fmla="*/ 1320724 w 2138142"/>
              <a:gd name="connsiteY52" fmla="*/ 706582 h 1939637"/>
              <a:gd name="connsiteX53" fmla="*/ 1334579 w 2138142"/>
              <a:gd name="connsiteY53" fmla="*/ 665019 h 1939637"/>
              <a:gd name="connsiteX54" fmla="*/ 1376142 w 2138142"/>
              <a:gd name="connsiteY54" fmla="*/ 637310 h 1939637"/>
              <a:gd name="connsiteX55" fmla="*/ 1445415 w 2138142"/>
              <a:gd name="connsiteY55" fmla="*/ 512619 h 1939637"/>
              <a:gd name="connsiteX56" fmla="*/ 1486979 w 2138142"/>
              <a:gd name="connsiteY56" fmla="*/ 498764 h 1939637"/>
              <a:gd name="connsiteX57" fmla="*/ 1500833 w 2138142"/>
              <a:gd name="connsiteY57" fmla="*/ 457200 h 1939637"/>
              <a:gd name="connsiteX58" fmla="*/ 1583961 w 2138142"/>
              <a:gd name="connsiteY58" fmla="*/ 346364 h 1939637"/>
              <a:gd name="connsiteX59" fmla="*/ 1639379 w 2138142"/>
              <a:gd name="connsiteY59" fmla="*/ 277091 h 1939637"/>
              <a:gd name="connsiteX60" fmla="*/ 1653233 w 2138142"/>
              <a:gd name="connsiteY60" fmla="*/ 221673 h 1939637"/>
              <a:gd name="connsiteX61" fmla="*/ 1667088 w 2138142"/>
              <a:gd name="connsiteY61" fmla="*/ 180110 h 1939637"/>
              <a:gd name="connsiteX62" fmla="*/ 1694797 w 2138142"/>
              <a:gd name="connsiteY62" fmla="*/ 41564 h 1939637"/>
              <a:gd name="connsiteX63" fmla="*/ 1694797 w 2138142"/>
              <a:gd name="connsiteY63" fmla="*/ 0 h 1939637"/>
              <a:gd name="connsiteX64" fmla="*/ 1833342 w 2138142"/>
              <a:gd name="connsiteY64" fmla="*/ 13855 h 19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138142" h="1939637">
                <a:moveTo>
                  <a:pt x="1833342" y="13855"/>
                </a:moveTo>
                <a:lnTo>
                  <a:pt x="1833342" y="13855"/>
                </a:lnTo>
                <a:cubicBezTo>
                  <a:pt x="1870288" y="27710"/>
                  <a:pt x="1909539" y="36524"/>
                  <a:pt x="1944179" y="55419"/>
                </a:cubicBezTo>
                <a:cubicBezTo>
                  <a:pt x="1994113" y="82655"/>
                  <a:pt x="1977766" y="102861"/>
                  <a:pt x="2013451" y="138546"/>
                </a:cubicBezTo>
                <a:cubicBezTo>
                  <a:pt x="2025225" y="150320"/>
                  <a:pt x="2041160" y="157019"/>
                  <a:pt x="2055015" y="166255"/>
                </a:cubicBezTo>
                <a:lnTo>
                  <a:pt x="2082724" y="249382"/>
                </a:lnTo>
                <a:cubicBezTo>
                  <a:pt x="2087342" y="263237"/>
                  <a:pt x="2093037" y="276778"/>
                  <a:pt x="2096579" y="290946"/>
                </a:cubicBezTo>
                <a:cubicBezTo>
                  <a:pt x="2101197" y="309419"/>
                  <a:pt x="2105202" y="328055"/>
                  <a:pt x="2110433" y="346364"/>
                </a:cubicBezTo>
                <a:cubicBezTo>
                  <a:pt x="2114445" y="360406"/>
                  <a:pt x="2120746" y="373760"/>
                  <a:pt x="2124288" y="387928"/>
                </a:cubicBezTo>
                <a:cubicBezTo>
                  <a:pt x="2129999" y="410773"/>
                  <a:pt x="2133524" y="434109"/>
                  <a:pt x="2138142" y="457200"/>
                </a:cubicBezTo>
                <a:cubicBezTo>
                  <a:pt x="2133524" y="618837"/>
                  <a:pt x="2132570" y="780620"/>
                  <a:pt x="2124288" y="942110"/>
                </a:cubicBezTo>
                <a:cubicBezTo>
                  <a:pt x="2122076" y="985251"/>
                  <a:pt x="2086506" y="1059661"/>
                  <a:pt x="2055015" y="1080655"/>
                </a:cubicBezTo>
                <a:lnTo>
                  <a:pt x="2013451" y="1108364"/>
                </a:lnTo>
                <a:cubicBezTo>
                  <a:pt x="1974835" y="1166288"/>
                  <a:pt x="1965301" y="1192362"/>
                  <a:pt x="1916470" y="1233055"/>
                </a:cubicBezTo>
                <a:cubicBezTo>
                  <a:pt x="1903678" y="1243715"/>
                  <a:pt x="1888761" y="1251528"/>
                  <a:pt x="1874906" y="1260764"/>
                </a:cubicBezTo>
                <a:cubicBezTo>
                  <a:pt x="1806110" y="1363960"/>
                  <a:pt x="1894530" y="1237216"/>
                  <a:pt x="1805633" y="1343891"/>
                </a:cubicBezTo>
                <a:cubicBezTo>
                  <a:pt x="1775737" y="1379766"/>
                  <a:pt x="1758464" y="1438124"/>
                  <a:pt x="1708651" y="1454728"/>
                </a:cubicBezTo>
                <a:lnTo>
                  <a:pt x="1667088" y="1468582"/>
                </a:lnTo>
                <a:cubicBezTo>
                  <a:pt x="1657852" y="1482437"/>
                  <a:pt x="1651910" y="1499181"/>
                  <a:pt x="1639379" y="1510146"/>
                </a:cubicBezTo>
                <a:cubicBezTo>
                  <a:pt x="1594797" y="1549155"/>
                  <a:pt x="1551475" y="1567952"/>
                  <a:pt x="1500833" y="1593273"/>
                </a:cubicBezTo>
                <a:cubicBezTo>
                  <a:pt x="1426944" y="1704107"/>
                  <a:pt x="1523921" y="1570186"/>
                  <a:pt x="1431561" y="1662546"/>
                </a:cubicBezTo>
                <a:cubicBezTo>
                  <a:pt x="1419787" y="1674320"/>
                  <a:pt x="1414914" y="1691665"/>
                  <a:pt x="1403851" y="1704110"/>
                </a:cubicBezTo>
                <a:cubicBezTo>
                  <a:pt x="1377817" y="1733398"/>
                  <a:pt x="1348433" y="1759528"/>
                  <a:pt x="1320724" y="1787237"/>
                </a:cubicBezTo>
                <a:lnTo>
                  <a:pt x="1237597" y="1870364"/>
                </a:lnTo>
                <a:lnTo>
                  <a:pt x="1237597" y="1828800"/>
                </a:lnTo>
                <a:cubicBezTo>
                  <a:pt x="1196033" y="1833418"/>
                  <a:pt x="1152579" y="1829430"/>
                  <a:pt x="1112906" y="1842655"/>
                </a:cubicBezTo>
                <a:cubicBezTo>
                  <a:pt x="898631" y="1914080"/>
                  <a:pt x="1113556" y="1884075"/>
                  <a:pt x="988215" y="1911928"/>
                </a:cubicBezTo>
                <a:cubicBezTo>
                  <a:pt x="953626" y="1919614"/>
                  <a:pt x="839027" y="1935220"/>
                  <a:pt x="808106" y="1939637"/>
                </a:cubicBezTo>
                <a:lnTo>
                  <a:pt x="4542" y="1925782"/>
                </a:lnTo>
                <a:cubicBezTo>
                  <a:pt x="-12067" y="1924596"/>
                  <a:pt x="21415" y="1896861"/>
                  <a:pt x="32251" y="1884219"/>
                </a:cubicBezTo>
                <a:cubicBezTo>
                  <a:pt x="49253" y="1864384"/>
                  <a:pt x="73178" y="1850537"/>
                  <a:pt x="87670" y="1828800"/>
                </a:cubicBezTo>
                <a:cubicBezTo>
                  <a:pt x="96906" y="1814946"/>
                  <a:pt x="104719" y="1800029"/>
                  <a:pt x="115379" y="1787237"/>
                </a:cubicBezTo>
                <a:cubicBezTo>
                  <a:pt x="156076" y="1738400"/>
                  <a:pt x="182135" y="1728878"/>
                  <a:pt x="240070" y="1690255"/>
                </a:cubicBezTo>
                <a:cubicBezTo>
                  <a:pt x="253924" y="1681019"/>
                  <a:pt x="265837" y="1667811"/>
                  <a:pt x="281633" y="1662546"/>
                </a:cubicBezTo>
                <a:cubicBezTo>
                  <a:pt x="309342" y="1653310"/>
                  <a:pt x="336120" y="1640565"/>
                  <a:pt x="364761" y="1634837"/>
                </a:cubicBezTo>
                <a:cubicBezTo>
                  <a:pt x="448353" y="1618118"/>
                  <a:pt x="411693" y="1628428"/>
                  <a:pt x="475597" y="1607128"/>
                </a:cubicBezTo>
                <a:cubicBezTo>
                  <a:pt x="503306" y="1588655"/>
                  <a:pt x="535176" y="1575259"/>
                  <a:pt x="558724" y="1551710"/>
                </a:cubicBezTo>
                <a:cubicBezTo>
                  <a:pt x="567960" y="1542473"/>
                  <a:pt x="578273" y="1534200"/>
                  <a:pt x="586433" y="1524000"/>
                </a:cubicBezTo>
                <a:cubicBezTo>
                  <a:pt x="596835" y="1510998"/>
                  <a:pt x="602368" y="1494211"/>
                  <a:pt x="614142" y="1482437"/>
                </a:cubicBezTo>
                <a:cubicBezTo>
                  <a:pt x="625916" y="1470663"/>
                  <a:pt x="641851" y="1463964"/>
                  <a:pt x="655706" y="1454728"/>
                </a:cubicBezTo>
                <a:lnTo>
                  <a:pt x="711124" y="1371600"/>
                </a:lnTo>
                <a:cubicBezTo>
                  <a:pt x="720360" y="1357746"/>
                  <a:pt x="724979" y="1339273"/>
                  <a:pt x="738833" y="1330037"/>
                </a:cubicBezTo>
                <a:lnTo>
                  <a:pt x="780397" y="1302328"/>
                </a:lnTo>
                <a:cubicBezTo>
                  <a:pt x="789633" y="1288473"/>
                  <a:pt x="800659" y="1275657"/>
                  <a:pt x="808106" y="1260764"/>
                </a:cubicBezTo>
                <a:cubicBezTo>
                  <a:pt x="830642" y="1215691"/>
                  <a:pt x="809966" y="1217341"/>
                  <a:pt x="849670" y="1177637"/>
                </a:cubicBezTo>
                <a:cubicBezTo>
                  <a:pt x="861444" y="1165863"/>
                  <a:pt x="877379" y="1159164"/>
                  <a:pt x="891233" y="1149928"/>
                </a:cubicBezTo>
                <a:cubicBezTo>
                  <a:pt x="963377" y="1041711"/>
                  <a:pt x="871278" y="1161430"/>
                  <a:pt x="960506" y="1094510"/>
                </a:cubicBezTo>
                <a:cubicBezTo>
                  <a:pt x="986631" y="1074917"/>
                  <a:pt x="1006688" y="1048328"/>
                  <a:pt x="1029779" y="1025237"/>
                </a:cubicBezTo>
                <a:cubicBezTo>
                  <a:pt x="1043633" y="1011382"/>
                  <a:pt x="1052754" y="989869"/>
                  <a:pt x="1071342" y="983673"/>
                </a:cubicBezTo>
                <a:lnTo>
                  <a:pt x="1112906" y="969819"/>
                </a:lnTo>
                <a:cubicBezTo>
                  <a:pt x="1179192" y="870388"/>
                  <a:pt x="1144775" y="910239"/>
                  <a:pt x="1209888" y="845128"/>
                </a:cubicBezTo>
                <a:cubicBezTo>
                  <a:pt x="1246832" y="734291"/>
                  <a:pt x="1191415" y="863601"/>
                  <a:pt x="1265306" y="789710"/>
                </a:cubicBezTo>
                <a:cubicBezTo>
                  <a:pt x="1288854" y="766162"/>
                  <a:pt x="1310192" y="738175"/>
                  <a:pt x="1320724" y="706582"/>
                </a:cubicBezTo>
                <a:cubicBezTo>
                  <a:pt x="1325342" y="692728"/>
                  <a:pt x="1325456" y="676423"/>
                  <a:pt x="1334579" y="665019"/>
                </a:cubicBezTo>
                <a:cubicBezTo>
                  <a:pt x="1344981" y="652017"/>
                  <a:pt x="1362288" y="646546"/>
                  <a:pt x="1376142" y="637310"/>
                </a:cubicBezTo>
                <a:cubicBezTo>
                  <a:pt x="1388341" y="600713"/>
                  <a:pt x="1409686" y="524529"/>
                  <a:pt x="1445415" y="512619"/>
                </a:cubicBezTo>
                <a:lnTo>
                  <a:pt x="1486979" y="498764"/>
                </a:lnTo>
                <a:cubicBezTo>
                  <a:pt x="1491597" y="484909"/>
                  <a:pt x="1493741" y="469966"/>
                  <a:pt x="1500833" y="457200"/>
                </a:cubicBezTo>
                <a:cubicBezTo>
                  <a:pt x="1539998" y="386702"/>
                  <a:pt x="1541920" y="388404"/>
                  <a:pt x="1583961" y="346364"/>
                </a:cubicBezTo>
                <a:cubicBezTo>
                  <a:pt x="1629251" y="210487"/>
                  <a:pt x="1555824" y="402423"/>
                  <a:pt x="1639379" y="277091"/>
                </a:cubicBezTo>
                <a:cubicBezTo>
                  <a:pt x="1649941" y="261248"/>
                  <a:pt x="1648002" y="239982"/>
                  <a:pt x="1653233" y="221673"/>
                </a:cubicBezTo>
                <a:cubicBezTo>
                  <a:pt x="1657245" y="207631"/>
                  <a:pt x="1663076" y="194152"/>
                  <a:pt x="1667088" y="180110"/>
                </a:cubicBezTo>
                <a:cubicBezTo>
                  <a:pt x="1679595" y="136336"/>
                  <a:pt x="1689850" y="86089"/>
                  <a:pt x="1694797" y="41564"/>
                </a:cubicBezTo>
                <a:cubicBezTo>
                  <a:pt x="1696327" y="27794"/>
                  <a:pt x="1694797" y="13855"/>
                  <a:pt x="1694797" y="0"/>
                </a:cubicBezTo>
                <a:lnTo>
                  <a:pt x="1833342" y="1385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endCxn id="3" idx="30"/>
          </p:cNvCxnSpPr>
          <p:nvPr/>
        </p:nvCxnSpPr>
        <p:spPr>
          <a:xfrm>
            <a:off x="3741820" y="3970508"/>
            <a:ext cx="415280" cy="14442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5306178" y="2271607"/>
            <a:ext cx="1068613" cy="1897804"/>
          </a:xfrm>
          <a:custGeom>
            <a:avLst/>
            <a:gdLst>
              <a:gd name="connsiteX0" fmla="*/ 97094 w 1066912"/>
              <a:gd name="connsiteY0" fmla="*/ 1857048 h 1926320"/>
              <a:gd name="connsiteX1" fmla="*/ 97094 w 1066912"/>
              <a:gd name="connsiteY1" fmla="*/ 1857048 h 1926320"/>
              <a:gd name="connsiteX2" fmla="*/ 166366 w 1066912"/>
              <a:gd name="connsiteY2" fmla="*/ 1760066 h 1926320"/>
              <a:gd name="connsiteX3" fmla="*/ 207930 w 1066912"/>
              <a:gd name="connsiteY3" fmla="*/ 1732357 h 1926320"/>
              <a:gd name="connsiteX4" fmla="*/ 263348 w 1066912"/>
              <a:gd name="connsiteY4" fmla="*/ 1663084 h 1926320"/>
              <a:gd name="connsiteX5" fmla="*/ 277203 w 1066912"/>
              <a:gd name="connsiteY5" fmla="*/ 1621520 h 1926320"/>
              <a:gd name="connsiteX6" fmla="*/ 360330 w 1066912"/>
              <a:gd name="connsiteY6" fmla="*/ 1579957 h 1926320"/>
              <a:gd name="connsiteX7" fmla="*/ 429603 w 1066912"/>
              <a:gd name="connsiteY7" fmla="*/ 1510684 h 1926320"/>
              <a:gd name="connsiteX8" fmla="*/ 457312 w 1066912"/>
              <a:gd name="connsiteY8" fmla="*/ 1469120 h 1926320"/>
              <a:gd name="connsiteX9" fmla="*/ 540439 w 1066912"/>
              <a:gd name="connsiteY9" fmla="*/ 1413702 h 1926320"/>
              <a:gd name="connsiteX10" fmla="*/ 568148 w 1066912"/>
              <a:gd name="connsiteY10" fmla="*/ 1372138 h 1926320"/>
              <a:gd name="connsiteX11" fmla="*/ 623566 w 1066912"/>
              <a:gd name="connsiteY11" fmla="*/ 1358284 h 1926320"/>
              <a:gd name="connsiteX12" fmla="*/ 706694 w 1066912"/>
              <a:gd name="connsiteY12" fmla="*/ 1316720 h 1926320"/>
              <a:gd name="connsiteX13" fmla="*/ 734403 w 1066912"/>
              <a:gd name="connsiteY13" fmla="*/ 1275157 h 1926320"/>
              <a:gd name="connsiteX14" fmla="*/ 789821 w 1066912"/>
              <a:gd name="connsiteY14" fmla="*/ 1150466 h 1926320"/>
              <a:gd name="connsiteX15" fmla="*/ 831385 w 1066912"/>
              <a:gd name="connsiteY15" fmla="*/ 1122757 h 1926320"/>
              <a:gd name="connsiteX16" fmla="*/ 845239 w 1066912"/>
              <a:gd name="connsiteY16" fmla="*/ 1081193 h 1926320"/>
              <a:gd name="connsiteX17" fmla="*/ 900657 w 1066912"/>
              <a:gd name="connsiteY17" fmla="*/ 1025775 h 1926320"/>
              <a:gd name="connsiteX18" fmla="*/ 914512 w 1066912"/>
              <a:gd name="connsiteY18" fmla="*/ 928793 h 1926320"/>
              <a:gd name="connsiteX19" fmla="*/ 942221 w 1066912"/>
              <a:gd name="connsiteY19" fmla="*/ 845666 h 1926320"/>
              <a:gd name="connsiteX20" fmla="*/ 928366 w 1066912"/>
              <a:gd name="connsiteY20" fmla="*/ 333048 h 1926320"/>
              <a:gd name="connsiteX21" fmla="*/ 886803 w 1066912"/>
              <a:gd name="connsiteY21" fmla="*/ 222211 h 1926320"/>
              <a:gd name="connsiteX22" fmla="*/ 872948 w 1066912"/>
              <a:gd name="connsiteY22" fmla="*/ 180648 h 1926320"/>
              <a:gd name="connsiteX23" fmla="*/ 831385 w 1066912"/>
              <a:gd name="connsiteY23" fmla="*/ 166793 h 1926320"/>
              <a:gd name="connsiteX24" fmla="*/ 775966 w 1066912"/>
              <a:gd name="connsiteY24" fmla="*/ 97520 h 1926320"/>
              <a:gd name="connsiteX25" fmla="*/ 609712 w 1066912"/>
              <a:gd name="connsiteY25" fmla="*/ 55957 h 1926320"/>
              <a:gd name="connsiteX26" fmla="*/ 582003 w 1066912"/>
              <a:gd name="connsiteY26" fmla="*/ 14393 h 1926320"/>
              <a:gd name="connsiteX27" fmla="*/ 623566 w 1066912"/>
              <a:gd name="connsiteY27" fmla="*/ 538 h 1926320"/>
              <a:gd name="connsiteX28" fmla="*/ 706694 w 1066912"/>
              <a:gd name="connsiteY28" fmla="*/ 28248 h 1926320"/>
              <a:gd name="connsiteX29" fmla="*/ 748257 w 1066912"/>
              <a:gd name="connsiteY29" fmla="*/ 42102 h 1926320"/>
              <a:gd name="connsiteX30" fmla="*/ 789821 w 1066912"/>
              <a:gd name="connsiteY30" fmla="*/ 55957 h 1926320"/>
              <a:gd name="connsiteX31" fmla="*/ 886803 w 1066912"/>
              <a:gd name="connsiteY31" fmla="*/ 83666 h 1926320"/>
              <a:gd name="connsiteX32" fmla="*/ 942221 w 1066912"/>
              <a:gd name="connsiteY32" fmla="*/ 208357 h 1926320"/>
              <a:gd name="connsiteX33" fmla="*/ 956076 w 1066912"/>
              <a:gd name="connsiteY33" fmla="*/ 249920 h 1926320"/>
              <a:gd name="connsiteX34" fmla="*/ 969930 w 1066912"/>
              <a:gd name="connsiteY34" fmla="*/ 346902 h 1926320"/>
              <a:gd name="connsiteX35" fmla="*/ 983785 w 1066912"/>
              <a:gd name="connsiteY35" fmla="*/ 388466 h 1926320"/>
              <a:gd name="connsiteX36" fmla="*/ 997639 w 1066912"/>
              <a:gd name="connsiteY36" fmla="*/ 443884 h 1926320"/>
              <a:gd name="connsiteX37" fmla="*/ 1011494 w 1066912"/>
              <a:gd name="connsiteY37" fmla="*/ 637848 h 1926320"/>
              <a:gd name="connsiteX38" fmla="*/ 1025348 w 1066912"/>
              <a:gd name="connsiteY38" fmla="*/ 707120 h 1926320"/>
              <a:gd name="connsiteX39" fmla="*/ 1039203 w 1066912"/>
              <a:gd name="connsiteY39" fmla="*/ 831811 h 1926320"/>
              <a:gd name="connsiteX40" fmla="*/ 1066912 w 1066912"/>
              <a:gd name="connsiteY40" fmla="*/ 914938 h 1926320"/>
              <a:gd name="connsiteX41" fmla="*/ 1053057 w 1066912"/>
              <a:gd name="connsiteY41" fmla="*/ 1372138 h 1926320"/>
              <a:gd name="connsiteX42" fmla="*/ 1011494 w 1066912"/>
              <a:gd name="connsiteY42" fmla="*/ 1455266 h 1926320"/>
              <a:gd name="connsiteX43" fmla="*/ 928366 w 1066912"/>
              <a:gd name="connsiteY43" fmla="*/ 1510684 h 1926320"/>
              <a:gd name="connsiteX44" fmla="*/ 914512 w 1066912"/>
              <a:gd name="connsiteY44" fmla="*/ 1552248 h 1926320"/>
              <a:gd name="connsiteX45" fmla="*/ 872948 w 1066912"/>
              <a:gd name="connsiteY45" fmla="*/ 1566102 h 1926320"/>
              <a:gd name="connsiteX46" fmla="*/ 789821 w 1066912"/>
              <a:gd name="connsiteY46" fmla="*/ 1621520 h 1926320"/>
              <a:gd name="connsiteX47" fmla="*/ 748257 w 1066912"/>
              <a:gd name="connsiteY47" fmla="*/ 1635375 h 1926320"/>
              <a:gd name="connsiteX48" fmla="*/ 706694 w 1066912"/>
              <a:gd name="connsiteY48" fmla="*/ 1663084 h 1926320"/>
              <a:gd name="connsiteX49" fmla="*/ 623566 w 1066912"/>
              <a:gd name="connsiteY49" fmla="*/ 1690793 h 1926320"/>
              <a:gd name="connsiteX50" fmla="*/ 582003 w 1066912"/>
              <a:gd name="connsiteY50" fmla="*/ 1704648 h 1926320"/>
              <a:gd name="connsiteX51" fmla="*/ 498876 w 1066912"/>
              <a:gd name="connsiteY51" fmla="*/ 1746211 h 1926320"/>
              <a:gd name="connsiteX52" fmla="*/ 415748 w 1066912"/>
              <a:gd name="connsiteY52" fmla="*/ 1787775 h 1926320"/>
              <a:gd name="connsiteX53" fmla="*/ 332621 w 1066912"/>
              <a:gd name="connsiteY53" fmla="*/ 1843193 h 1926320"/>
              <a:gd name="connsiteX54" fmla="*/ 291057 w 1066912"/>
              <a:gd name="connsiteY54" fmla="*/ 1884757 h 1926320"/>
              <a:gd name="connsiteX55" fmla="*/ 41676 w 1066912"/>
              <a:gd name="connsiteY55" fmla="*/ 1926320 h 1926320"/>
              <a:gd name="connsiteX56" fmla="*/ 112 w 1066912"/>
              <a:gd name="connsiteY56" fmla="*/ 1898611 h 1926320"/>
              <a:gd name="connsiteX57" fmla="*/ 27821 w 1066912"/>
              <a:gd name="connsiteY57" fmla="*/ 1884757 h 19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66912" h="1926320">
                <a:moveTo>
                  <a:pt x="97094" y="1857048"/>
                </a:moveTo>
                <a:lnTo>
                  <a:pt x="97094" y="1857048"/>
                </a:lnTo>
                <a:cubicBezTo>
                  <a:pt x="120185" y="1824721"/>
                  <a:pt x="139973" y="1789758"/>
                  <a:pt x="166366" y="1760066"/>
                </a:cubicBezTo>
                <a:cubicBezTo>
                  <a:pt x="177428" y="1747621"/>
                  <a:pt x="197528" y="1745359"/>
                  <a:pt x="207930" y="1732357"/>
                </a:cubicBezTo>
                <a:cubicBezTo>
                  <a:pt x="284413" y="1636755"/>
                  <a:pt x="144232" y="1742495"/>
                  <a:pt x="263348" y="1663084"/>
                </a:cubicBezTo>
                <a:cubicBezTo>
                  <a:pt x="267966" y="1649229"/>
                  <a:pt x="268080" y="1632924"/>
                  <a:pt x="277203" y="1621520"/>
                </a:cubicBezTo>
                <a:cubicBezTo>
                  <a:pt x="296736" y="1597103"/>
                  <a:pt x="332949" y="1589084"/>
                  <a:pt x="360330" y="1579957"/>
                </a:cubicBezTo>
                <a:cubicBezTo>
                  <a:pt x="434221" y="1469120"/>
                  <a:pt x="337239" y="1603048"/>
                  <a:pt x="429603" y="1510684"/>
                </a:cubicBezTo>
                <a:cubicBezTo>
                  <a:pt x="441377" y="1498910"/>
                  <a:pt x="444781" y="1480085"/>
                  <a:pt x="457312" y="1469120"/>
                </a:cubicBezTo>
                <a:cubicBezTo>
                  <a:pt x="482374" y="1447190"/>
                  <a:pt x="540439" y="1413702"/>
                  <a:pt x="540439" y="1413702"/>
                </a:cubicBezTo>
                <a:cubicBezTo>
                  <a:pt x="549675" y="1399847"/>
                  <a:pt x="554293" y="1381374"/>
                  <a:pt x="568148" y="1372138"/>
                </a:cubicBezTo>
                <a:cubicBezTo>
                  <a:pt x="583991" y="1361576"/>
                  <a:pt x="605257" y="1363515"/>
                  <a:pt x="623566" y="1358284"/>
                </a:cubicBezTo>
                <a:cubicBezTo>
                  <a:pt x="673755" y="1343944"/>
                  <a:pt x="661155" y="1347079"/>
                  <a:pt x="706694" y="1316720"/>
                </a:cubicBezTo>
                <a:cubicBezTo>
                  <a:pt x="715930" y="1302866"/>
                  <a:pt x="727640" y="1290373"/>
                  <a:pt x="734403" y="1275157"/>
                </a:cubicBezTo>
                <a:cubicBezTo>
                  <a:pt x="756353" y="1225770"/>
                  <a:pt x="752195" y="1188091"/>
                  <a:pt x="789821" y="1150466"/>
                </a:cubicBezTo>
                <a:cubicBezTo>
                  <a:pt x="801595" y="1138692"/>
                  <a:pt x="817530" y="1131993"/>
                  <a:pt x="831385" y="1122757"/>
                </a:cubicBezTo>
                <a:cubicBezTo>
                  <a:pt x="836003" y="1108902"/>
                  <a:pt x="834912" y="1091520"/>
                  <a:pt x="845239" y="1081193"/>
                </a:cubicBezTo>
                <a:cubicBezTo>
                  <a:pt x="919130" y="1007301"/>
                  <a:pt x="863713" y="1136610"/>
                  <a:pt x="900657" y="1025775"/>
                </a:cubicBezTo>
                <a:cubicBezTo>
                  <a:pt x="905275" y="993448"/>
                  <a:pt x="907169" y="960612"/>
                  <a:pt x="914512" y="928793"/>
                </a:cubicBezTo>
                <a:cubicBezTo>
                  <a:pt x="921080" y="900333"/>
                  <a:pt x="942221" y="845666"/>
                  <a:pt x="942221" y="845666"/>
                </a:cubicBezTo>
                <a:cubicBezTo>
                  <a:pt x="937603" y="674793"/>
                  <a:pt x="936497" y="503790"/>
                  <a:pt x="928366" y="333048"/>
                </a:cubicBezTo>
                <a:cubicBezTo>
                  <a:pt x="924146" y="244418"/>
                  <a:pt x="918453" y="285511"/>
                  <a:pt x="886803" y="222211"/>
                </a:cubicBezTo>
                <a:cubicBezTo>
                  <a:pt x="880272" y="209149"/>
                  <a:pt x="883274" y="190974"/>
                  <a:pt x="872948" y="180648"/>
                </a:cubicBezTo>
                <a:cubicBezTo>
                  <a:pt x="862622" y="170322"/>
                  <a:pt x="845239" y="171411"/>
                  <a:pt x="831385" y="166793"/>
                </a:cubicBezTo>
                <a:cubicBezTo>
                  <a:pt x="821594" y="152107"/>
                  <a:pt x="795710" y="107392"/>
                  <a:pt x="775966" y="97520"/>
                </a:cubicBezTo>
                <a:cubicBezTo>
                  <a:pt x="721076" y="70075"/>
                  <a:pt x="668861" y="65815"/>
                  <a:pt x="609712" y="55957"/>
                </a:cubicBezTo>
                <a:cubicBezTo>
                  <a:pt x="600476" y="42102"/>
                  <a:pt x="577965" y="30547"/>
                  <a:pt x="582003" y="14393"/>
                </a:cubicBezTo>
                <a:cubicBezTo>
                  <a:pt x="585545" y="225"/>
                  <a:pt x="609052" y="-1075"/>
                  <a:pt x="623566" y="538"/>
                </a:cubicBezTo>
                <a:cubicBezTo>
                  <a:pt x="652596" y="3764"/>
                  <a:pt x="678985" y="19011"/>
                  <a:pt x="706694" y="28248"/>
                </a:cubicBezTo>
                <a:lnTo>
                  <a:pt x="748257" y="42102"/>
                </a:lnTo>
                <a:cubicBezTo>
                  <a:pt x="762112" y="46720"/>
                  <a:pt x="775653" y="52415"/>
                  <a:pt x="789821" y="55957"/>
                </a:cubicBezTo>
                <a:cubicBezTo>
                  <a:pt x="859407" y="73353"/>
                  <a:pt x="827175" y="63790"/>
                  <a:pt x="886803" y="83666"/>
                </a:cubicBezTo>
                <a:cubicBezTo>
                  <a:pt x="930715" y="149533"/>
                  <a:pt x="909245" y="109431"/>
                  <a:pt x="942221" y="208357"/>
                </a:cubicBezTo>
                <a:lnTo>
                  <a:pt x="956076" y="249920"/>
                </a:lnTo>
                <a:cubicBezTo>
                  <a:pt x="960694" y="282247"/>
                  <a:pt x="963526" y="314881"/>
                  <a:pt x="969930" y="346902"/>
                </a:cubicBezTo>
                <a:cubicBezTo>
                  <a:pt x="972794" y="361223"/>
                  <a:pt x="979773" y="374424"/>
                  <a:pt x="983785" y="388466"/>
                </a:cubicBezTo>
                <a:cubicBezTo>
                  <a:pt x="989016" y="406775"/>
                  <a:pt x="993021" y="425411"/>
                  <a:pt x="997639" y="443884"/>
                </a:cubicBezTo>
                <a:cubicBezTo>
                  <a:pt x="1002257" y="508539"/>
                  <a:pt x="1004708" y="573385"/>
                  <a:pt x="1011494" y="637848"/>
                </a:cubicBezTo>
                <a:cubicBezTo>
                  <a:pt x="1013959" y="661267"/>
                  <a:pt x="1022018" y="683809"/>
                  <a:pt x="1025348" y="707120"/>
                </a:cubicBezTo>
                <a:cubicBezTo>
                  <a:pt x="1031262" y="748519"/>
                  <a:pt x="1031001" y="790804"/>
                  <a:pt x="1039203" y="831811"/>
                </a:cubicBezTo>
                <a:cubicBezTo>
                  <a:pt x="1044931" y="860452"/>
                  <a:pt x="1066912" y="914938"/>
                  <a:pt x="1066912" y="914938"/>
                </a:cubicBezTo>
                <a:cubicBezTo>
                  <a:pt x="1062294" y="1067338"/>
                  <a:pt x="1061514" y="1219903"/>
                  <a:pt x="1053057" y="1372138"/>
                </a:cubicBezTo>
                <a:cubicBezTo>
                  <a:pt x="1051831" y="1394212"/>
                  <a:pt x="1026903" y="1441784"/>
                  <a:pt x="1011494" y="1455266"/>
                </a:cubicBezTo>
                <a:cubicBezTo>
                  <a:pt x="986431" y="1477196"/>
                  <a:pt x="928366" y="1510684"/>
                  <a:pt x="928366" y="1510684"/>
                </a:cubicBezTo>
                <a:cubicBezTo>
                  <a:pt x="923748" y="1524539"/>
                  <a:pt x="924839" y="1541921"/>
                  <a:pt x="914512" y="1552248"/>
                </a:cubicBezTo>
                <a:cubicBezTo>
                  <a:pt x="904185" y="1562575"/>
                  <a:pt x="885714" y="1559010"/>
                  <a:pt x="872948" y="1566102"/>
                </a:cubicBezTo>
                <a:cubicBezTo>
                  <a:pt x="843837" y="1582275"/>
                  <a:pt x="821414" y="1610989"/>
                  <a:pt x="789821" y="1621520"/>
                </a:cubicBezTo>
                <a:cubicBezTo>
                  <a:pt x="775966" y="1626138"/>
                  <a:pt x="761319" y="1628844"/>
                  <a:pt x="748257" y="1635375"/>
                </a:cubicBezTo>
                <a:cubicBezTo>
                  <a:pt x="733364" y="1642822"/>
                  <a:pt x="721910" y="1656321"/>
                  <a:pt x="706694" y="1663084"/>
                </a:cubicBezTo>
                <a:cubicBezTo>
                  <a:pt x="680003" y="1674947"/>
                  <a:pt x="651275" y="1681556"/>
                  <a:pt x="623566" y="1690793"/>
                </a:cubicBezTo>
                <a:cubicBezTo>
                  <a:pt x="609712" y="1695411"/>
                  <a:pt x="594154" y="1696547"/>
                  <a:pt x="582003" y="1704648"/>
                </a:cubicBezTo>
                <a:cubicBezTo>
                  <a:pt x="528288" y="1740458"/>
                  <a:pt x="556236" y="1727092"/>
                  <a:pt x="498876" y="1746211"/>
                </a:cubicBezTo>
                <a:cubicBezTo>
                  <a:pt x="434345" y="1810740"/>
                  <a:pt x="517885" y="1736706"/>
                  <a:pt x="415748" y="1787775"/>
                </a:cubicBezTo>
                <a:cubicBezTo>
                  <a:pt x="385962" y="1802668"/>
                  <a:pt x="356169" y="1819645"/>
                  <a:pt x="332621" y="1843193"/>
                </a:cubicBezTo>
                <a:cubicBezTo>
                  <a:pt x="318766" y="1857048"/>
                  <a:pt x="308894" y="1876649"/>
                  <a:pt x="291057" y="1884757"/>
                </a:cubicBezTo>
                <a:cubicBezTo>
                  <a:pt x="225115" y="1914731"/>
                  <a:pt x="108527" y="1919635"/>
                  <a:pt x="41676" y="1926320"/>
                </a:cubicBezTo>
                <a:cubicBezTo>
                  <a:pt x="-4269" y="1911006"/>
                  <a:pt x="112" y="1927070"/>
                  <a:pt x="112" y="1898611"/>
                </a:cubicBezTo>
                <a:lnTo>
                  <a:pt x="27821" y="1884757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77" idx="7"/>
            <a:endCxn id="77" idx="41"/>
          </p:cNvCxnSpPr>
          <p:nvPr/>
        </p:nvCxnSpPr>
        <p:spPr>
          <a:xfrm flipV="1">
            <a:off x="5736466" y="3623433"/>
            <a:ext cx="624448" cy="1364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666442" y="3761834"/>
            <a:ext cx="624448" cy="1364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847696" y="3481695"/>
            <a:ext cx="525938" cy="14166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444014" y="3888252"/>
            <a:ext cx="624448" cy="13649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77" idx="16"/>
            <a:endCxn id="77" idx="40"/>
          </p:cNvCxnSpPr>
          <p:nvPr/>
        </p:nvCxnSpPr>
        <p:spPr>
          <a:xfrm flipV="1">
            <a:off x="6152765" y="3173001"/>
            <a:ext cx="222026" cy="163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77" idx="14"/>
          </p:cNvCxnSpPr>
          <p:nvPr/>
        </p:nvCxnSpPr>
        <p:spPr>
          <a:xfrm flipV="1">
            <a:off x="6097258" y="3267714"/>
            <a:ext cx="341082" cy="13732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984543" y="3377776"/>
            <a:ext cx="341082" cy="13732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77" idx="9"/>
          </p:cNvCxnSpPr>
          <p:nvPr/>
        </p:nvCxnSpPr>
        <p:spPr>
          <a:xfrm flipV="1">
            <a:off x="5847479" y="3566114"/>
            <a:ext cx="582409" cy="9826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3" idx="24"/>
            <a:endCxn id="77" idx="52"/>
          </p:cNvCxnSpPr>
          <p:nvPr/>
        </p:nvCxnSpPr>
        <p:spPr>
          <a:xfrm flipV="1">
            <a:off x="5352093" y="4032917"/>
            <a:ext cx="370496" cy="8201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77" idx="39"/>
          </p:cNvCxnSpPr>
          <p:nvPr/>
        </p:nvCxnSpPr>
        <p:spPr>
          <a:xfrm flipV="1">
            <a:off x="6208130" y="3091104"/>
            <a:ext cx="138908" cy="8743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77" idx="38"/>
          </p:cNvCxnSpPr>
          <p:nvPr/>
        </p:nvCxnSpPr>
        <p:spPr>
          <a:xfrm flipV="1">
            <a:off x="6246025" y="2968259"/>
            <a:ext cx="87136" cy="7673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15419" y="3189387"/>
            <a:ext cx="220451" cy="7619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77" idx="25"/>
          </p:cNvCxnSpPr>
          <p:nvPr/>
        </p:nvCxnSpPr>
        <p:spPr>
          <a:xfrm flipH="1">
            <a:off x="5916862" y="2286821"/>
            <a:ext cx="46847" cy="3991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6004543" y="2320754"/>
            <a:ext cx="46847" cy="3991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6102913" y="2328031"/>
            <a:ext cx="37569" cy="825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173220" y="2369982"/>
            <a:ext cx="37569" cy="825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249434" y="2865167"/>
            <a:ext cx="46847" cy="3991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6246025" y="2731915"/>
            <a:ext cx="46847" cy="3991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6204836" y="2461194"/>
            <a:ext cx="46847" cy="3991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6229560" y="2585528"/>
            <a:ext cx="46847" cy="3991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5954" y="98548"/>
            <a:ext cx="678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Meadow conversion under climate change hydrology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125" idx="2"/>
            <a:endCxn id="126" idx="0"/>
          </p:cNvCxnSpPr>
          <p:nvPr/>
        </p:nvCxnSpPr>
        <p:spPr>
          <a:xfrm flipH="1">
            <a:off x="11075212" y="2236845"/>
            <a:ext cx="3640" cy="4595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4" idx="2"/>
            <a:endCxn id="127" idx="0"/>
          </p:cNvCxnSpPr>
          <p:nvPr/>
        </p:nvCxnSpPr>
        <p:spPr>
          <a:xfrm flipH="1">
            <a:off x="10007235" y="4841198"/>
            <a:ext cx="1" cy="6573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444161" y="4527203"/>
            <a:ext cx="2557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Meadow streams are low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radient, low power, so</a:t>
            </a:r>
          </a:p>
          <a:p>
            <a:pPr algn="ctr"/>
            <a:r>
              <a:rPr lang="en-US" dirty="0" smtClean="0"/>
              <a:t>accumulate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9" grpId="0" animBg="1"/>
      <p:bldP spid="14" grpId="0" animBg="1"/>
      <p:bldP spid="87" grpId="0" animBg="1"/>
      <p:bldP spid="88" grpId="0" animBg="1"/>
      <p:bldP spid="98" grpId="0" animBg="1"/>
      <p:bldP spid="96" grpId="0" animBg="1"/>
      <p:bldP spid="126" grpId="0" animBg="1"/>
      <p:bldP spid="127" grpId="0" animBg="1"/>
      <p:bldP spid="129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 </a:t>
            </a:r>
            <a:r>
              <a:rPr lang="en-US" dirty="0"/>
              <a:t>S</a:t>
            </a:r>
            <a:r>
              <a:rPr lang="en-US" dirty="0" smtClean="0"/>
              <a:t>nowpack Cover, More Precipitation as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056"/>
            <a:ext cx="10515600" cy="51261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Reduced extent, amounts and duration of snowpack cover will lead to less potential for slow-melt recharge of groundwater aquifer</a:t>
            </a:r>
          </a:p>
          <a:p>
            <a:r>
              <a:rPr lang="en-US" dirty="0" smtClean="0"/>
              <a:t>Rain comes off landscape more quickly, leaving less time for percolation and low residence time of flashy flows in streams</a:t>
            </a:r>
          </a:p>
          <a:p>
            <a:r>
              <a:rPr lang="en-US" dirty="0" smtClean="0"/>
              <a:t>Meadows store less water, have lower water tables, altered vegetation with lower habitat value, and have less water to release</a:t>
            </a:r>
          </a:p>
          <a:p>
            <a:r>
              <a:rPr lang="en-US" dirty="0" smtClean="0"/>
              <a:t>Warmer conditions over time convert more of the wet-cool vegetation of the mid-elevation and alpine regions to xeric drought-tolerant forms</a:t>
            </a:r>
          </a:p>
          <a:p>
            <a:r>
              <a:rPr lang="en-US" dirty="0" smtClean="0"/>
              <a:t>Warmer atmosphere also promotes greater evapotranspiration rates</a:t>
            </a:r>
          </a:p>
          <a:p>
            <a:r>
              <a:rPr lang="en-US" dirty="0" smtClean="0"/>
              <a:t>Loss of riparian cover may lead to warmer stream temperatures and evaporative losses, reduced organic matter subsidy to streams</a:t>
            </a:r>
          </a:p>
          <a:p>
            <a:r>
              <a:rPr lang="en-US" dirty="0" smtClean="0"/>
              <a:t>Groundwater-dependent habitats such as mountain springs and discharge-slope meadow types also more likely to dry or become intermittent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BAC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BAC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BAC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BAC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BAC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DBAC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18" y="351272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Further stresses: </a:t>
            </a:r>
            <a:r>
              <a:rPr lang="en-US" sz="3600" b="1" dirty="0" smtClean="0"/>
              <a:t>soil permeability loss during drought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6" y="1233055"/>
            <a:ext cx="10633364" cy="5029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New research out of UC Merced (Chelsea Arnold, PhD student soil physics lab) </a:t>
            </a:r>
          </a:p>
          <a:p>
            <a:r>
              <a:rPr lang="en-US" dirty="0" smtClean="0"/>
              <a:t>Soil cores taken in 2011-12-13 from wet meadows in Hall Natural Area, east of Yosemite, and used to study effects of drying and drought on hydraulic conductivity of meadow soils</a:t>
            </a:r>
          </a:p>
          <a:p>
            <a:r>
              <a:rPr lang="en-US" dirty="0" smtClean="0"/>
              <a:t>Cores re-saturated in controlled laboratory setting and water movement down the soil columns measured</a:t>
            </a:r>
          </a:p>
          <a:p>
            <a:r>
              <a:rPr lang="en-US" dirty="0" smtClean="0"/>
              <a:t>Soil drying and consolidation that had occurred in 2012 produced a 60-90% loss of hydraulic conductivity, suggesting that infiltration of snowmelt or precipitation into meadows declines substantially under drought conditions</a:t>
            </a:r>
          </a:p>
          <a:p>
            <a:r>
              <a:rPr lang="en-US" dirty="0" smtClean="0"/>
              <a:t>Shows diminished potential for recharge recovery of groundwater after drought because pore structure of dried soils is altered</a:t>
            </a:r>
          </a:p>
          <a:p>
            <a:r>
              <a:rPr lang="en-US" dirty="0" smtClean="0"/>
              <a:t>Studies underway on even drier 2013 cores, and reversibility of effects</a:t>
            </a:r>
          </a:p>
          <a:p>
            <a:r>
              <a:rPr lang="en-US" dirty="0" smtClean="0"/>
              <a:t>Organic content of soils may play an important role in pore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226581"/>
            <a:ext cx="10778836" cy="57698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Disruptions of meadow services and restoration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382"/>
            <a:ext cx="10515600" cy="56110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Eroded headwater </a:t>
            </a:r>
            <a:r>
              <a:rPr lang="en-US" dirty="0"/>
              <a:t>meadow valley </a:t>
            </a:r>
            <a:r>
              <a:rPr lang="en-US" dirty="0" smtClean="0"/>
              <a:t>yielded rapid groundwater </a:t>
            </a:r>
            <a:r>
              <a:rPr lang="en-US" dirty="0"/>
              <a:t>discharge </a:t>
            </a:r>
            <a:r>
              <a:rPr lang="en-US" dirty="0" smtClean="0"/>
              <a:t>of short duration (Barry Hill 1990): does restoration of incised channels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/>
              <a:t>h</a:t>
            </a:r>
            <a:r>
              <a:rPr lang="en-US" dirty="0" smtClean="0"/>
              <a:t>ead-cut control) benefit slower and sustained groundwater discharge?</a:t>
            </a:r>
          </a:p>
          <a:p>
            <a:r>
              <a:rPr lang="en-US" dirty="0" smtClean="0"/>
              <a:t>Meadow soils (and vegetation, microbes) can take up nutrients and filter sediments to a greater extent than forest soils (</a:t>
            </a:r>
            <a:r>
              <a:rPr lang="en-US" dirty="0" err="1" smtClean="0"/>
              <a:t>Burcar</a:t>
            </a:r>
            <a:r>
              <a:rPr lang="en-US" dirty="0" smtClean="0"/>
              <a:t> 1994): is this ecosystem service altered in degraded meadows, and recoverable?</a:t>
            </a:r>
          </a:p>
          <a:p>
            <a:r>
              <a:rPr lang="en-US" dirty="0" smtClean="0"/>
              <a:t>Sparsely vegetated or open burned areas form winter ice cover whereas areas with vegetation cover or organic litter layer form frost crystals under snow – while rain or snowmelt is rapid off ice surfaces, the frost promotes infiltration of water into soils (</a:t>
            </a:r>
            <a:r>
              <a:rPr lang="en-US" dirty="0" err="1" smtClean="0"/>
              <a:t>Haupt</a:t>
            </a:r>
            <a:r>
              <a:rPr lang="en-US" dirty="0" smtClean="0"/>
              <a:t> 1967): can litter or organic amendments enhance permeability of degraded meadows?</a:t>
            </a:r>
          </a:p>
          <a:p>
            <a:r>
              <a:rPr lang="en-US" dirty="0"/>
              <a:t>S</a:t>
            </a:r>
            <a:r>
              <a:rPr lang="en-US" dirty="0" smtClean="0"/>
              <a:t>low snowmelt contributes to aquifer recharge but when warm conditions melt snowpack faster than hydraulic conductivity of soil/bedrock underlying meadows, water bypasses storage (Flint and </a:t>
            </a:r>
            <a:r>
              <a:rPr lang="en-US" dirty="0" err="1" smtClean="0"/>
              <a:t>Dettinger</a:t>
            </a:r>
            <a:r>
              <a:rPr lang="en-US" dirty="0" smtClean="0"/>
              <a:t> 2010): meadow restoration responses may be enhanced where melt is slower at northern solar aspects and higher elevations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2674" y="157741"/>
            <a:ext cx="11069781" cy="647195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5878" y="344774"/>
            <a:ext cx="10103371" cy="179882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Accounting for effects of climate change</a:t>
            </a:r>
          </a:p>
          <a:p>
            <a:pPr algn="ctr"/>
            <a:r>
              <a:rPr lang="en-US" sz="3200" dirty="0" smtClean="0"/>
              <a:t>on ecological integrity of aquatic ecosystems </a:t>
            </a:r>
          </a:p>
          <a:p>
            <a:pPr algn="ctr"/>
            <a:r>
              <a:rPr lang="en-US" sz="3200" dirty="0" smtClean="0"/>
              <a:t>that are sustained by meadow functionality: </a:t>
            </a:r>
          </a:p>
          <a:p>
            <a:pPr algn="ctr"/>
            <a:r>
              <a:rPr lang="en-US" sz="3200" dirty="0" smtClean="0"/>
              <a:t>sentinel stream network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34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514600" y="228600"/>
            <a:ext cx="2819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0"/>
              <a:t>3</a:t>
            </a:r>
            <a:r>
              <a:rPr lang="en-US" b="0" baseline="30000"/>
              <a:t>rd</a:t>
            </a:r>
            <a:r>
              <a:rPr lang="en-US" b="0"/>
              <a:t>-order size watersheds</a:t>
            </a:r>
          </a:p>
          <a:p>
            <a:pPr algn="ctr" eaLnBrk="1" hangingPunct="1"/>
            <a:r>
              <a:rPr lang="en-US" b="0"/>
              <a:t>of Sierra Nevada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362200" y="2209800"/>
            <a:ext cx="3124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0"/>
              <a:t>Reference</a:t>
            </a:r>
          </a:p>
          <a:p>
            <a:pPr algn="ctr" eaLnBrk="1" hangingPunct="1"/>
            <a:r>
              <a:rPr lang="en-US" b="0"/>
              <a:t>3</a:t>
            </a:r>
            <a:r>
              <a:rPr lang="en-US" b="0" baseline="30000"/>
              <a:t>rd</a:t>
            </a:r>
            <a:r>
              <a:rPr lang="en-US" b="0"/>
              <a:t>-order watersheds</a:t>
            </a:r>
          </a:p>
          <a:p>
            <a:pPr algn="ctr" eaLnBrk="1" hangingPunct="1"/>
            <a:r>
              <a:rPr lang="en-US" b="0"/>
              <a:t>(</a:t>
            </a:r>
            <a:r>
              <a:rPr lang="en-US" sz="1600" b="0"/>
              <a:t>local impacts minimal to none</a:t>
            </a:r>
            <a:r>
              <a:rPr lang="en-US" b="0"/>
              <a:t>)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3124200" cy="74295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0"/>
              <a:t>Reference selection filter using GIS:</a:t>
            </a:r>
          </a:p>
          <a:p>
            <a:pPr eaLnBrk="1" hangingPunct="1"/>
            <a:r>
              <a:rPr lang="en-US" sz="1400" b="0"/>
              <a:t>mininimum roadedness or land use, </a:t>
            </a:r>
          </a:p>
          <a:p>
            <a:pPr eaLnBrk="1" hangingPunct="1"/>
            <a:r>
              <a:rPr lang="en-US" sz="1400" b="0"/>
              <a:t>no reservoirs, all above 1000 m)</a:t>
            </a:r>
          </a:p>
        </p:txBody>
      </p:sp>
      <p:cxnSp>
        <p:nvCxnSpPr>
          <p:cNvPr id="93189" name="AutoShape 5"/>
          <p:cNvCxnSpPr>
            <a:cxnSpLocks noChangeShapeType="1"/>
            <a:stCxn id="93186" idx="2"/>
            <a:endCxn id="93188" idx="0"/>
          </p:cNvCxnSpPr>
          <p:nvPr/>
        </p:nvCxnSpPr>
        <p:spPr bwMode="auto">
          <a:xfrm>
            <a:off x="3924300" y="7620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190" name="AutoShape 6"/>
          <p:cNvCxnSpPr>
            <a:cxnSpLocks noChangeShapeType="1"/>
            <a:stCxn id="93188" idx="2"/>
            <a:endCxn id="93187" idx="0"/>
          </p:cNvCxnSpPr>
          <p:nvPr/>
        </p:nvCxnSpPr>
        <p:spPr bwMode="auto">
          <a:xfrm>
            <a:off x="3924300" y="1809750"/>
            <a:ext cx="0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971800" y="3733801"/>
            <a:ext cx="2133600" cy="9556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u="sng"/>
              <a:t>Climate forecast filter</a:t>
            </a:r>
            <a:r>
              <a:rPr lang="en-US" sz="1400"/>
              <a:t>:</a:t>
            </a:r>
          </a:p>
          <a:p>
            <a:pPr eaLnBrk="1" hangingPunct="1"/>
            <a:r>
              <a:rPr lang="en-US" sz="1400" b="0"/>
              <a:t>VIC-hydrological model prediction of snowpack and stream flow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514600" y="5257800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0"/>
              <a:t>Ranked list of watersheds</a:t>
            </a:r>
          </a:p>
          <a:p>
            <a:pPr algn="ctr" eaLnBrk="1" hangingPunct="1"/>
            <a:r>
              <a:rPr lang="en-US" b="0"/>
              <a:t>by quartiles of lowest</a:t>
            </a:r>
          </a:p>
          <a:p>
            <a:pPr algn="ctr" eaLnBrk="1" hangingPunct="1"/>
            <a:r>
              <a:rPr lang="en-US" b="0"/>
              <a:t>and highest </a:t>
            </a:r>
            <a:r>
              <a:rPr lang="en-US"/>
              <a:t>climate risk</a:t>
            </a:r>
          </a:p>
        </p:txBody>
      </p:sp>
      <p:cxnSp>
        <p:nvCxnSpPr>
          <p:cNvPr id="15369" name="AutoShape 9"/>
          <p:cNvCxnSpPr>
            <a:cxnSpLocks noChangeShapeType="1"/>
            <a:stCxn id="15367" idx="2"/>
            <a:endCxn id="15368" idx="0"/>
          </p:cNvCxnSpPr>
          <p:nvPr/>
        </p:nvCxnSpPr>
        <p:spPr bwMode="auto">
          <a:xfrm>
            <a:off x="4038600" y="4689476"/>
            <a:ext cx="0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505201"/>
            <a:ext cx="1084263" cy="142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943601" y="685801"/>
            <a:ext cx="4524375" cy="9874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u="sng"/>
              <a:t>Natural Resistance Filters:  </a:t>
            </a:r>
            <a:r>
              <a:rPr lang="en-US" sz="1600" b="0" u="sng"/>
              <a:t>rank low to high</a:t>
            </a:r>
          </a:p>
          <a:p>
            <a:pPr eaLnBrk="1" hangingPunct="1">
              <a:buFontTx/>
              <a:buChar char="•"/>
            </a:pPr>
            <a:r>
              <a:rPr lang="en-US" sz="1400" b="0"/>
              <a:t>Northness Aspect (snowmelt timing, temp, vegetation)</a:t>
            </a:r>
          </a:p>
          <a:p>
            <a:pPr eaLnBrk="1" hangingPunct="1">
              <a:buFontTx/>
              <a:buChar char="•"/>
            </a:pPr>
            <a:r>
              <a:rPr lang="en-US" sz="1400" b="0"/>
              <a:t>Groundwater contributions (geology/springs)</a:t>
            </a:r>
          </a:p>
          <a:p>
            <a:pPr eaLnBrk="1" hangingPunct="1">
              <a:buFontTx/>
              <a:buChar char="•"/>
            </a:pPr>
            <a:r>
              <a:rPr lang="en-US" sz="1400" b="0"/>
              <a:t>Riparian cover and meadow area (water storage)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324600" y="3124200"/>
            <a:ext cx="1905000" cy="7620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Low Risk</a:t>
            </a:r>
          </a:p>
          <a:p>
            <a:pPr algn="ctr" eaLnBrk="1" hangingPunct="1"/>
            <a:r>
              <a:rPr lang="en-US"/>
              <a:t>High Resistance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8382000" y="3124200"/>
            <a:ext cx="19050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High Risk</a:t>
            </a:r>
          </a:p>
          <a:p>
            <a:pPr algn="ctr" eaLnBrk="1" hangingPunct="1"/>
            <a:r>
              <a:rPr lang="en-US"/>
              <a:t>High Resistance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324600" y="3962400"/>
            <a:ext cx="1905000" cy="7620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Low Risk</a:t>
            </a:r>
          </a:p>
          <a:p>
            <a:pPr algn="ctr" eaLnBrk="1" hangingPunct="1"/>
            <a:r>
              <a:rPr lang="en-US"/>
              <a:t>Low Resistance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8382000" y="3962400"/>
            <a:ext cx="1905000" cy="762000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High Risk</a:t>
            </a:r>
          </a:p>
          <a:p>
            <a:pPr algn="ctr" eaLnBrk="1" hangingPunct="1"/>
            <a:r>
              <a:rPr lang="en-US"/>
              <a:t>Low Resistance</a:t>
            </a:r>
          </a:p>
        </p:txBody>
      </p:sp>
      <p:cxnSp>
        <p:nvCxnSpPr>
          <p:cNvPr id="15376" name="AutoShape 16"/>
          <p:cNvCxnSpPr>
            <a:cxnSpLocks noChangeShapeType="1"/>
            <a:stCxn id="15368" idx="3"/>
            <a:endCxn id="15371" idx="1"/>
          </p:cNvCxnSpPr>
          <p:nvPr/>
        </p:nvCxnSpPr>
        <p:spPr bwMode="auto">
          <a:xfrm flipV="1">
            <a:off x="5562600" y="1179514"/>
            <a:ext cx="381000" cy="45354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7" name="AutoShape 17"/>
          <p:cNvCxnSpPr>
            <a:cxnSpLocks noChangeShapeType="1"/>
            <a:stCxn id="15371" idx="2"/>
            <a:endCxn id="15372" idx="0"/>
          </p:cNvCxnSpPr>
          <p:nvPr/>
        </p:nvCxnSpPr>
        <p:spPr bwMode="auto">
          <a:xfrm flipH="1">
            <a:off x="7277100" y="1673226"/>
            <a:ext cx="928688" cy="145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8" name="AutoShape 18"/>
          <p:cNvCxnSpPr>
            <a:cxnSpLocks noChangeShapeType="1"/>
            <a:stCxn id="15371" idx="2"/>
            <a:endCxn id="15373" idx="0"/>
          </p:cNvCxnSpPr>
          <p:nvPr/>
        </p:nvCxnSpPr>
        <p:spPr bwMode="auto">
          <a:xfrm>
            <a:off x="8205788" y="1673226"/>
            <a:ext cx="1128712" cy="145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788151" y="4876800"/>
            <a:ext cx="30511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0"/>
              <a:t>3 watersheds each category</a:t>
            </a:r>
          </a:p>
          <a:p>
            <a:pPr eaLnBrk="1" hangingPunct="1"/>
            <a:r>
              <a:rPr lang="en-US" b="0"/>
              <a:t>with differing exposures</a:t>
            </a:r>
          </a:p>
          <a:p>
            <a:pPr eaLnBrk="1" hangingPunct="1"/>
            <a:r>
              <a:rPr lang="en-US" b="0"/>
              <a:t>and expectations for the</a:t>
            </a:r>
          </a:p>
          <a:p>
            <a:pPr eaLnBrk="1" hangingPunct="1"/>
            <a:r>
              <a:rPr lang="en-US" b="0"/>
              <a:t>influence of climate change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943600" y="6172201"/>
            <a:ext cx="4121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0"/>
              <a:t>►Designed as a </a:t>
            </a:r>
            <a:r>
              <a:rPr lang="en-US"/>
              <a:t>natural experiment</a:t>
            </a:r>
          </a:p>
          <a:p>
            <a:pPr eaLnBrk="1" hangingPunct="1"/>
            <a:r>
              <a:rPr lang="en-US" b="0"/>
              <a:t>testing hypotheses of risk &amp; resistance</a:t>
            </a:r>
          </a:p>
        </p:txBody>
      </p:sp>
      <p:sp>
        <p:nvSpPr>
          <p:cNvPr id="93205" name="Line 22"/>
          <p:cNvSpPr>
            <a:spLocks noChangeShapeType="1"/>
          </p:cNvSpPr>
          <p:nvPr/>
        </p:nvSpPr>
        <p:spPr bwMode="auto">
          <a:xfrm>
            <a:off x="38862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067550" y="2133600"/>
            <a:ext cx="24574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0"/>
              <a:t>field reconnaissance</a:t>
            </a:r>
          </a:p>
          <a:p>
            <a:pPr algn="ctr" eaLnBrk="1" hangingPunct="1"/>
            <a:r>
              <a:rPr lang="en-US" b="0"/>
              <a:t>of best candidate sites</a:t>
            </a:r>
          </a:p>
        </p:txBody>
      </p:sp>
      <p:sp>
        <p:nvSpPr>
          <p:cNvPr id="93207" name="Text Box 24"/>
          <p:cNvSpPr txBox="1">
            <a:spLocks noChangeArrowheads="1"/>
          </p:cNvSpPr>
          <p:nvPr/>
        </p:nvSpPr>
        <p:spPr bwMode="auto">
          <a:xfrm>
            <a:off x="1660526" y="188913"/>
            <a:ext cx="396875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572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9" grpId="0" animBg="1"/>
      <p:bldP spid="15380" grpId="0"/>
      <p:bldP spid="15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1008</Words>
  <Application>Microsoft Office PowerPoint</Application>
  <PresentationFormat>Custom</PresentationFormat>
  <Paragraphs>107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Chart</vt:lpstr>
      <vt:lpstr>Hydroclimatic change and meadows  Dave Herbst Sierra Nevada Aquatic Research Laboratory - UCSB  &amp; Sarah Yarnell Center for Watershed Sciences - UCD</vt:lpstr>
      <vt:lpstr>Meadow ecological service values:</vt:lpstr>
      <vt:lpstr>PowerPoint Presentation</vt:lpstr>
      <vt:lpstr>PowerPoint Presentation</vt:lpstr>
      <vt:lpstr>Less Snowpack Cover, More Precipitation as Rain</vt:lpstr>
      <vt:lpstr>Further stresses: soil permeability loss during drought</vt:lpstr>
      <vt:lpstr>Disruptions of meadow services and restoration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Herbst</dc:creator>
  <cp:lastModifiedBy>mdrew</cp:lastModifiedBy>
  <cp:revision>63</cp:revision>
  <dcterms:created xsi:type="dcterms:W3CDTF">2014-01-27T21:46:53Z</dcterms:created>
  <dcterms:modified xsi:type="dcterms:W3CDTF">2014-02-06T06:38:40Z</dcterms:modified>
</cp:coreProperties>
</file>