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67" r:id="rId3"/>
    <p:sldId id="269" r:id="rId4"/>
    <p:sldId id="257" r:id="rId5"/>
    <p:sldId id="258" r:id="rId6"/>
    <p:sldId id="259" r:id="rId7"/>
    <p:sldId id="264" r:id="rId8"/>
    <p:sldId id="265" r:id="rId9"/>
    <p:sldId id="266" r:id="rId10"/>
    <p:sldId id="262" r:id="rId11"/>
    <p:sldId id="270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7E2E-0064-4786-BA37-677E3D0CE1FE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6CADF-49A9-4BAE-A4E3-1E196EDCA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7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CADF-49A9-4BAE-A4E3-1E196EDCA7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oder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CADF-49A9-4BAE-A4E3-1E196EDCA7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50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55 Acres total, 19 acres</a:t>
            </a:r>
            <a:r>
              <a:rPr lang="en-US" dirty="0" smtClean="0">
                <a:sym typeface="Wingdings" panose="05000000000000000000" pitchFamily="2" charset="2"/>
              </a:rPr>
              <a:t> 30-40 acres</a:t>
            </a:r>
            <a:r>
              <a:rPr lang="en-US" baseline="0" dirty="0" smtClean="0">
                <a:sym typeface="Wingdings" panose="05000000000000000000" pitchFamily="2" charset="2"/>
              </a:rPr>
              <a:t> to be restored.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CADF-49A9-4BAE-A4E3-1E196EDCA7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53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CADF-49A9-4BAE-A4E3-1E196EDCA7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63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CADF-49A9-4BAE-A4E3-1E196EDCA7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6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A33C-AED4-4610-9892-C007C450EB0C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E91C-A3EB-4191-BE97-1E03ADFDA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A33C-AED4-4610-9892-C007C450EB0C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E91C-A3EB-4191-BE97-1E03ADFDA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2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A33C-AED4-4610-9892-C007C450EB0C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E91C-A3EB-4191-BE97-1E03ADFDA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7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A33C-AED4-4610-9892-C007C450EB0C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E91C-A3EB-4191-BE97-1E03ADFDA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5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A33C-AED4-4610-9892-C007C450EB0C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E91C-A3EB-4191-BE97-1E03ADFDA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1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A33C-AED4-4610-9892-C007C450EB0C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E91C-A3EB-4191-BE97-1E03ADFDA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6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A33C-AED4-4610-9892-C007C450EB0C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E91C-A3EB-4191-BE97-1E03ADFDA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0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A33C-AED4-4610-9892-C007C450EB0C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E91C-A3EB-4191-BE97-1E03ADFDA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4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A33C-AED4-4610-9892-C007C450EB0C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E91C-A3EB-4191-BE97-1E03ADFDA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6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A33C-AED4-4610-9892-C007C450EB0C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E91C-A3EB-4191-BE97-1E03ADFDA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5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A33C-AED4-4610-9892-C007C450EB0C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E91C-A3EB-4191-BE97-1E03ADFDA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7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DA33C-AED4-4610-9892-C007C450EB0C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E91C-A3EB-4191-BE97-1E03ADFDA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Osa</a:t>
            </a:r>
            <a:r>
              <a:rPr lang="en-US" dirty="0" smtClean="0"/>
              <a:t> Meadows Project Partners: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 numCol="2">
            <a:noAutofit/>
          </a:bodyPr>
          <a:lstStyle/>
          <a:p>
            <a:r>
              <a:rPr lang="en-US" sz="2000" b="1" dirty="0" smtClean="0"/>
              <a:t>California Trout</a:t>
            </a:r>
          </a:p>
          <a:p>
            <a:pPr marL="0" indent="0">
              <a:buNone/>
            </a:pPr>
            <a:r>
              <a:rPr lang="en-US" sz="2000" dirty="0" smtClean="0"/>
              <a:t>  Grantee, Principle Investigator</a:t>
            </a:r>
          </a:p>
          <a:p>
            <a:r>
              <a:rPr lang="en-US" sz="2000" b="1" dirty="0" smtClean="0"/>
              <a:t>Stillwater Sciences- </a:t>
            </a:r>
            <a:r>
              <a:rPr lang="en-US" sz="2000" dirty="0" smtClean="0"/>
              <a:t>Amy Merrill and Nate Lawrence</a:t>
            </a:r>
          </a:p>
          <a:p>
            <a:pPr marL="0" indent="0">
              <a:buNone/>
            </a:pPr>
            <a:r>
              <a:rPr lang="en-US" sz="2000" dirty="0" smtClean="0"/>
              <a:t>   Principle Scientists and team lead</a:t>
            </a:r>
            <a:endParaRPr lang="en-US" sz="2000" dirty="0"/>
          </a:p>
          <a:p>
            <a:r>
              <a:rPr lang="en-US" sz="2000" b="1" dirty="0" smtClean="0"/>
              <a:t>NFWF</a:t>
            </a:r>
          </a:p>
          <a:p>
            <a:pPr marL="0" indent="0">
              <a:buNone/>
            </a:pPr>
            <a:r>
              <a:rPr lang="en-US" sz="2000" dirty="0" smtClean="0"/>
              <a:t>  Grantor/Planning and Permitting</a:t>
            </a:r>
          </a:p>
          <a:p>
            <a:r>
              <a:rPr lang="en-US" sz="2000" b="1" dirty="0" smtClean="0"/>
              <a:t>US Forest Service</a:t>
            </a:r>
          </a:p>
          <a:p>
            <a:pPr marL="0" indent="0">
              <a:buNone/>
            </a:pPr>
            <a:r>
              <a:rPr lang="en-US" sz="2000" dirty="0" smtClean="0"/>
              <a:t>  Lead agency for NEPA, Land manager</a:t>
            </a:r>
          </a:p>
          <a:p>
            <a:r>
              <a:rPr lang="en-US" sz="2000" b="1" dirty="0" smtClean="0"/>
              <a:t>UC Merced- </a:t>
            </a:r>
            <a:r>
              <a:rPr lang="en-US" sz="2000" dirty="0" smtClean="0"/>
              <a:t>Steve Hart and Abby D.</a:t>
            </a:r>
          </a:p>
          <a:p>
            <a:pPr marL="0" indent="0">
              <a:buNone/>
            </a:pPr>
            <a:r>
              <a:rPr lang="en-US" sz="2000" dirty="0" smtClean="0"/>
              <a:t> Scientist, TAC Member, Lab work.</a:t>
            </a:r>
          </a:p>
          <a:p>
            <a:r>
              <a:rPr lang="en-US" sz="2000" b="1" dirty="0" smtClean="0"/>
              <a:t>Plumas Corporation</a:t>
            </a:r>
          </a:p>
          <a:p>
            <a:pPr marL="0" indent="0">
              <a:buNone/>
            </a:pPr>
            <a:r>
              <a:rPr lang="en-US" sz="2000" dirty="0" smtClean="0"/>
              <a:t>  Plan Design, Permitting, GHG project sampling </a:t>
            </a:r>
          </a:p>
          <a:p>
            <a:r>
              <a:rPr lang="en-US" sz="2000" b="1" dirty="0" smtClean="0"/>
              <a:t>Todd </a:t>
            </a:r>
            <a:r>
              <a:rPr lang="en-US" sz="2000" b="1" dirty="0" err="1" smtClean="0"/>
              <a:t>Sloat</a:t>
            </a:r>
            <a:r>
              <a:rPr lang="en-US" sz="2000" b="1" dirty="0" smtClean="0"/>
              <a:t> Consulting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 smtClean="0"/>
              <a:t>  Plans and Designs</a:t>
            </a:r>
          </a:p>
          <a:p>
            <a:r>
              <a:rPr lang="en-US" sz="2000" b="1" dirty="0" smtClean="0"/>
              <a:t>UNR/TU/Sabra Purdy and Erin Smith</a:t>
            </a:r>
          </a:p>
          <a:p>
            <a:pPr marL="0" indent="0">
              <a:buNone/>
            </a:pPr>
            <a:r>
              <a:rPr lang="en-US" sz="2000" dirty="0" smtClean="0"/>
              <a:t>  Pre-restoration Habitat assessment</a:t>
            </a:r>
          </a:p>
          <a:p>
            <a:r>
              <a:rPr lang="en-US" sz="2000" b="1" dirty="0" smtClean="0"/>
              <a:t>CDFW</a:t>
            </a:r>
          </a:p>
          <a:p>
            <a:pPr marL="0" indent="0">
              <a:buNone/>
            </a:pPr>
            <a:r>
              <a:rPr lang="en-US" sz="2000" dirty="0" smtClean="0"/>
              <a:t>   Grantor for research and restoration</a:t>
            </a:r>
          </a:p>
          <a:p>
            <a:r>
              <a:rPr lang="en-US" sz="2000" b="1" dirty="0" smtClean="0"/>
              <a:t>Ben Sullivan, UNR</a:t>
            </a:r>
          </a:p>
          <a:p>
            <a:pPr marL="0" indent="0">
              <a:buNone/>
            </a:pPr>
            <a:r>
              <a:rPr lang="en-US" sz="2000" dirty="0" smtClean="0"/>
              <a:t>     TAC Member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86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Restoration </a:t>
            </a:r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Restore floodplain connectivity to the incised reaches of </a:t>
            </a:r>
            <a:r>
              <a:rPr lang="en-US" dirty="0" err="1" smtClean="0"/>
              <a:t>Osa</a:t>
            </a:r>
            <a:r>
              <a:rPr lang="en-US" dirty="0" smtClean="0"/>
              <a:t> Meadow</a:t>
            </a:r>
          </a:p>
          <a:p>
            <a:r>
              <a:rPr lang="en-US" dirty="0" smtClean="0"/>
              <a:t>Near complete fill of the incised channel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4167" r="4771" b="4007"/>
          <a:stretch/>
        </p:blipFill>
        <p:spPr bwMode="auto">
          <a:xfrm>
            <a:off x="1066800" y="533400"/>
            <a:ext cx="7030589" cy="5516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524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allow time for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9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NFWF OSA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ssessment </a:t>
            </a:r>
            <a:r>
              <a:rPr lang="en-US" dirty="0"/>
              <a:t>and </a:t>
            </a:r>
            <a:r>
              <a:rPr lang="en-US" dirty="0" smtClean="0"/>
              <a:t>permitting</a:t>
            </a:r>
          </a:p>
          <a:p>
            <a:r>
              <a:rPr lang="en-US" dirty="0"/>
              <a:t>B</a:t>
            </a:r>
            <a:r>
              <a:rPr lang="en-US" dirty="0" smtClean="0"/>
              <a:t>aseline monitoring</a:t>
            </a:r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esign </a:t>
            </a:r>
            <a:r>
              <a:rPr lang="en-US" dirty="0"/>
              <a:t>and </a:t>
            </a:r>
            <a:r>
              <a:rPr lang="en-US" dirty="0" smtClean="0"/>
              <a:t>planning</a:t>
            </a:r>
          </a:p>
          <a:p>
            <a:r>
              <a:rPr lang="en-US" dirty="0" smtClean="0"/>
              <a:t>field </a:t>
            </a:r>
            <a:r>
              <a:rPr lang="en-US" dirty="0"/>
              <a:t>crew </a:t>
            </a:r>
            <a:r>
              <a:rPr lang="en-US" dirty="0" smtClean="0"/>
              <a:t>supervision </a:t>
            </a:r>
          </a:p>
          <a:p>
            <a:r>
              <a:rPr lang="en-US" dirty="0" smtClean="0"/>
              <a:t>Creation </a:t>
            </a:r>
            <a:r>
              <a:rPr lang="en-US" dirty="0"/>
              <a:t>of a plant bank for revegetation</a:t>
            </a:r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literature review of carbon dynamics in meadow systems</a:t>
            </a:r>
          </a:p>
        </p:txBody>
      </p:sp>
    </p:spTree>
    <p:extLst>
      <p:ext uri="{BB962C8B-B14F-4D97-AF65-F5344CB8AC3E}">
        <p14:creationId xmlns:p14="http://schemas.microsoft.com/office/powerpoint/2010/main" val="39327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-13855"/>
            <a:ext cx="5410199" cy="6768554"/>
          </a:xfrm>
        </p:spPr>
      </p:pic>
    </p:spTree>
    <p:extLst>
      <p:ext uri="{BB962C8B-B14F-4D97-AF65-F5344CB8AC3E}">
        <p14:creationId xmlns:p14="http://schemas.microsoft.com/office/powerpoint/2010/main" val="138652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8" y="1143000"/>
            <a:ext cx="8583402" cy="4983163"/>
          </a:xfrm>
        </p:spPr>
      </p:pic>
    </p:spTree>
    <p:extLst>
      <p:ext uri="{BB962C8B-B14F-4D97-AF65-F5344CB8AC3E}">
        <p14:creationId xmlns:p14="http://schemas.microsoft.com/office/powerpoint/2010/main" val="183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Land-use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Grazing </a:t>
            </a:r>
          </a:p>
          <a:p>
            <a:pPr marL="0" indent="0">
              <a:buNone/>
            </a:pPr>
            <a:r>
              <a:rPr lang="en-US" dirty="0" smtClean="0"/>
              <a:t>+ Fire</a:t>
            </a:r>
          </a:p>
          <a:p>
            <a:pPr marL="0" indent="0">
              <a:buNone/>
            </a:pPr>
            <a:r>
              <a:rPr lang="en-US" dirty="0" smtClean="0"/>
              <a:t>+ Precipitation</a:t>
            </a:r>
          </a:p>
          <a:p>
            <a:pPr marL="0" indent="0">
              <a:buNone/>
            </a:pPr>
            <a:r>
              <a:rPr lang="en-US" dirty="0" smtClean="0"/>
              <a:t>= Severe </a:t>
            </a:r>
            <a:r>
              <a:rPr lang="en-US" dirty="0" err="1" smtClean="0"/>
              <a:t>Downcutting</a:t>
            </a:r>
            <a:r>
              <a:rPr lang="en-US" dirty="0" smtClean="0"/>
              <a:t>! </a:t>
            </a:r>
            <a:r>
              <a:rPr lang="en-US" dirty="0" smtClean="0">
                <a:sym typeface="Wingdings" panose="05000000000000000000" pitchFamily="2" charset="2"/>
              </a:rPr>
              <a:t> De-watering!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Past restoration attempts demonstrate potential, but have been objectively unsuccessful.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713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Pre-Restoration meadow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Biological:</a:t>
            </a:r>
          </a:p>
          <a:p>
            <a:r>
              <a:rPr lang="en-US" dirty="0" smtClean="0"/>
              <a:t>Kern </a:t>
            </a:r>
            <a:r>
              <a:rPr lang="en-US" dirty="0" smtClean="0"/>
              <a:t>River Rainbow Trout resident downstream</a:t>
            </a:r>
          </a:p>
          <a:p>
            <a:r>
              <a:rPr lang="en-US" dirty="0" smtClean="0"/>
              <a:t>Potential MYLF habitat- </a:t>
            </a:r>
            <a:r>
              <a:rPr lang="en-US" dirty="0"/>
              <a:t>Federal Listing of </a:t>
            </a:r>
            <a:r>
              <a:rPr lang="en-US" dirty="0" smtClean="0"/>
              <a:t>Endangered</a:t>
            </a:r>
          </a:p>
          <a:p>
            <a:r>
              <a:rPr lang="en-US" dirty="0" smtClean="0"/>
              <a:t>Conifer Encroachment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Hydrologic:</a:t>
            </a:r>
          </a:p>
          <a:p>
            <a:r>
              <a:rPr lang="en-US" dirty="0" smtClean="0"/>
              <a:t>High </a:t>
            </a:r>
            <a:r>
              <a:rPr lang="en-US" dirty="0"/>
              <a:t>width-depth </a:t>
            </a:r>
            <a:r>
              <a:rPr lang="en-US" dirty="0" smtClean="0"/>
              <a:t>ratio</a:t>
            </a:r>
            <a:r>
              <a:rPr lang="en-US" dirty="0" smtClean="0">
                <a:sym typeface="Wingdings" panose="05000000000000000000" pitchFamily="2" charset="2"/>
              </a:rPr>
              <a:t>]</a:t>
            </a:r>
            <a:endParaRPr lang="en-US" dirty="0"/>
          </a:p>
          <a:p>
            <a:r>
              <a:rPr lang="en-US" dirty="0" smtClean="0"/>
              <a:t>Low water table</a:t>
            </a:r>
            <a:endParaRPr lang="en-US" dirty="0" smtClean="0"/>
          </a:p>
          <a:p>
            <a:r>
              <a:rPr lang="en-US" dirty="0" smtClean="0"/>
              <a:t>Moderately incised in the lower 2/3</a:t>
            </a:r>
            <a:r>
              <a:rPr lang="en-US" baseline="30000" dirty="0" smtClean="0"/>
              <a:t>rd</a:t>
            </a:r>
            <a:r>
              <a:rPr lang="en-US" dirty="0" smtClean="0"/>
              <a:t>, Upper 1/3</a:t>
            </a:r>
            <a:r>
              <a:rPr lang="en-US" baseline="30000" dirty="0" smtClean="0"/>
              <a:t>rd</a:t>
            </a:r>
            <a:r>
              <a:rPr lang="en-US" dirty="0" smtClean="0"/>
              <a:t> still functional, but at risk from </a:t>
            </a:r>
            <a:r>
              <a:rPr lang="en-US" dirty="0" smtClean="0"/>
              <a:t>incision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44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264081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81" y="152400"/>
            <a:ext cx="8229600" cy="1143000"/>
          </a:xfrm>
        </p:spPr>
        <p:txBody>
          <a:bodyPr/>
          <a:lstStyle/>
          <a:p>
            <a:r>
              <a:rPr lang="en-US" dirty="0" smtClean="0"/>
              <a:t>OSA Field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1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6" y="914400"/>
            <a:ext cx="87630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36" y="0"/>
            <a:ext cx="8229600" cy="1143000"/>
          </a:xfrm>
        </p:spPr>
        <p:txBody>
          <a:bodyPr/>
          <a:lstStyle/>
          <a:p>
            <a:r>
              <a:rPr lang="en-US" dirty="0" smtClean="0"/>
              <a:t>Partnership/Dead Dog Field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0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990600"/>
            <a:ext cx="862012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US" dirty="0" smtClean="0"/>
              <a:t>Bonita Field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259</Words>
  <Application>Microsoft Office PowerPoint</Application>
  <PresentationFormat>On-screen Show (4:3)</PresentationFormat>
  <Paragraphs>63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Osa Meadows Project Partners:</vt:lpstr>
      <vt:lpstr>NFWF OSA Grant</vt:lpstr>
      <vt:lpstr>PowerPoint Presentation</vt:lpstr>
      <vt:lpstr>PowerPoint Presentation</vt:lpstr>
      <vt:lpstr>Land-use History</vt:lpstr>
      <vt:lpstr>Pre-Restoration meadow conditions</vt:lpstr>
      <vt:lpstr>OSA Field Map</vt:lpstr>
      <vt:lpstr>Partnership/Dead Dog Field Map</vt:lpstr>
      <vt:lpstr>Bonita Field Map</vt:lpstr>
      <vt:lpstr>Restoration Plans</vt:lpstr>
      <vt:lpstr>PowerPoint Presentation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1 DFW-Funded Cap and Trade Projects</dc:title>
  <dc:creator>Levi</dc:creator>
  <cp:lastModifiedBy>Levi</cp:lastModifiedBy>
  <cp:revision>21</cp:revision>
  <dcterms:created xsi:type="dcterms:W3CDTF">2016-02-01T20:01:45Z</dcterms:created>
  <dcterms:modified xsi:type="dcterms:W3CDTF">2016-02-10T06:52:20Z</dcterms:modified>
</cp:coreProperties>
</file>