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69" r:id="rId3"/>
    <p:sldId id="270" r:id="rId4"/>
    <p:sldId id="291" r:id="rId5"/>
    <p:sldId id="271" r:id="rId6"/>
    <p:sldId id="259" r:id="rId7"/>
    <p:sldId id="290" r:id="rId8"/>
    <p:sldId id="258" r:id="rId9"/>
    <p:sldId id="267" r:id="rId10"/>
    <p:sldId id="275" r:id="rId11"/>
    <p:sldId id="276" r:id="rId12"/>
    <p:sldId id="274" r:id="rId13"/>
    <p:sldId id="262" r:id="rId14"/>
    <p:sldId id="277" r:id="rId15"/>
    <p:sldId id="280" r:id="rId16"/>
    <p:sldId id="257" r:id="rId17"/>
    <p:sldId id="286" r:id="rId18"/>
    <p:sldId id="288" r:id="rId19"/>
    <p:sldId id="264" r:id="rId20"/>
    <p:sldId id="289" r:id="rId21"/>
    <p:sldId id="272"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709" autoAdjust="0"/>
  </p:normalViewPr>
  <p:slideViewPr>
    <p:cSldViewPr snapToGrid="0">
      <p:cViewPr varScale="1">
        <p:scale>
          <a:sx n="86" d="100"/>
          <a:sy n="86" d="100"/>
        </p:scale>
        <p:origin x="1554" y="78"/>
      </p:cViewPr>
      <p:guideLst/>
    </p:cSldViewPr>
  </p:slideViewPr>
  <p:notesTextViewPr>
    <p:cViewPr>
      <p:scale>
        <a:sx n="1" d="1"/>
        <a:sy n="1" d="1"/>
      </p:scale>
      <p:origin x="0" y="0"/>
    </p:cViewPr>
  </p:notesTextViewPr>
  <p:notesViewPr>
    <p:cSldViewPr snapToGrid="0">
      <p:cViewPr varScale="1">
        <p:scale>
          <a:sx n="68" d="100"/>
          <a:sy n="68" d="100"/>
        </p:scale>
        <p:origin x="3101"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8A7353-D094-4A21-874A-5FD654938385}" type="datetimeFigureOut">
              <a:rPr lang="en-US" smtClean="0"/>
              <a:t>5/30/2018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629145-3954-4BBF-A384-4CE34FBE0D39}" type="slidenum">
              <a:rPr lang="en-US" smtClean="0"/>
              <a:t>‹#›</a:t>
            </a:fld>
            <a:endParaRPr lang="en-US"/>
          </a:p>
        </p:txBody>
      </p:sp>
    </p:spTree>
    <p:extLst>
      <p:ext uri="{BB962C8B-B14F-4D97-AF65-F5344CB8AC3E}">
        <p14:creationId xmlns:p14="http://schemas.microsoft.com/office/powerpoint/2010/main" val="2837508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29145-3954-4BBF-A384-4CE34FBE0D39}" type="slidenum">
              <a:rPr lang="en-US" smtClean="0"/>
              <a:t>1</a:t>
            </a:fld>
            <a:endParaRPr lang="en-US"/>
          </a:p>
        </p:txBody>
      </p:sp>
    </p:spTree>
    <p:extLst>
      <p:ext uri="{BB962C8B-B14F-4D97-AF65-F5344CB8AC3E}">
        <p14:creationId xmlns:p14="http://schemas.microsoft.com/office/powerpoint/2010/main" val="141905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29145-3954-4BBF-A384-4CE34FBE0D39}" type="slidenum">
              <a:rPr lang="en-US" smtClean="0"/>
              <a:t>6</a:t>
            </a:fld>
            <a:endParaRPr lang="en-US"/>
          </a:p>
        </p:txBody>
      </p:sp>
    </p:spTree>
    <p:extLst>
      <p:ext uri="{BB962C8B-B14F-4D97-AF65-F5344CB8AC3E}">
        <p14:creationId xmlns:p14="http://schemas.microsoft.com/office/powerpoint/2010/main" val="3151655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29145-3954-4BBF-A384-4CE34FBE0D39}" type="slidenum">
              <a:rPr lang="en-US" smtClean="0"/>
              <a:t>8</a:t>
            </a:fld>
            <a:endParaRPr lang="en-US"/>
          </a:p>
        </p:txBody>
      </p:sp>
    </p:spTree>
    <p:extLst>
      <p:ext uri="{BB962C8B-B14F-4D97-AF65-F5344CB8AC3E}">
        <p14:creationId xmlns:p14="http://schemas.microsoft.com/office/powerpoint/2010/main" val="3492016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29145-3954-4BBF-A384-4CE34FBE0D39}" type="slidenum">
              <a:rPr lang="en-US" smtClean="0"/>
              <a:t>11</a:t>
            </a:fld>
            <a:endParaRPr lang="en-US"/>
          </a:p>
        </p:txBody>
      </p:sp>
    </p:spTree>
    <p:extLst>
      <p:ext uri="{BB962C8B-B14F-4D97-AF65-F5344CB8AC3E}">
        <p14:creationId xmlns:p14="http://schemas.microsoft.com/office/powerpoint/2010/main" val="4193587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Wet meadows can provide the necessary habitat conditions to sustain amphibian populations through natural hydrological processes that result in local patchy disturbances and heterogeneity. Low gradients and shallow water tables make them relatively hydrologically stable, while the sudden reduction in stream power causes regular local disturbance patterns associated with sediment transport, deposition and scour.</a:t>
            </a:r>
            <a:endParaRPr lang="en-US" dirty="0"/>
          </a:p>
        </p:txBody>
      </p:sp>
      <p:sp>
        <p:nvSpPr>
          <p:cNvPr id="4" name="Slide Number Placeholder 3"/>
          <p:cNvSpPr>
            <a:spLocks noGrp="1"/>
          </p:cNvSpPr>
          <p:nvPr>
            <p:ph type="sldNum" sz="quarter" idx="10"/>
          </p:nvPr>
        </p:nvSpPr>
        <p:spPr/>
        <p:txBody>
          <a:bodyPr/>
          <a:lstStyle/>
          <a:p>
            <a:fld id="{63629145-3954-4BBF-A384-4CE34FBE0D39}" type="slidenum">
              <a:rPr lang="en-US" smtClean="0"/>
              <a:t>14</a:t>
            </a:fld>
            <a:endParaRPr lang="en-US"/>
          </a:p>
        </p:txBody>
      </p:sp>
    </p:spTree>
    <p:extLst>
      <p:ext uri="{BB962C8B-B14F-4D97-AF65-F5344CB8AC3E}">
        <p14:creationId xmlns:p14="http://schemas.microsoft.com/office/powerpoint/2010/main" val="3021541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Goal is stage zero, multi-threaded channels. </a:t>
            </a:r>
            <a:r>
              <a:rPr lang="en-US" dirty="0" smtClean="0"/>
              <a:t>Not immediate gratification</a:t>
            </a:r>
            <a:r>
              <a:rPr lang="en-US" baseline="0" dirty="0" smtClean="0"/>
              <a:t> but process based and arguably provides habitat along the way. Timeline depends on sediment transport and collection. A perceived lack of sediment supply is an argument for not using this approach. But Brian Cluer said “</a:t>
            </a:r>
            <a:r>
              <a:rPr lang="en-US" sz="1200" kern="1200" dirty="0" smtClean="0">
                <a:solidFill>
                  <a:schemeClr val="tx1"/>
                </a:solidFill>
                <a:effectLst/>
                <a:latin typeface="+mn-lt"/>
                <a:ea typeface="+mn-ea"/>
                <a:cs typeface="+mn-cs"/>
              </a:rPr>
              <a:t>sediment supply is typically assumed to be low and that is typically a fatal error.  Without setting up a sediment trap (e.g. BDA or a channel expansion) we can't judge the sediment transported in incised channels”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Recent research prompts the consideration that the single-thread configuration taken to represent the initial, undisturbed morphology of an alluvial stream may have actually evolved from earlier, truly pre-disturbance, multi-channel morphologies that were not only more extensive and complex but also provided greater diversity and richer habitats and ecosystem functions.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3629145-3954-4BBF-A384-4CE34FBE0D39}" type="slidenum">
              <a:rPr lang="en-US" smtClean="0"/>
              <a:t>18</a:t>
            </a:fld>
            <a:endParaRPr lang="en-US"/>
          </a:p>
        </p:txBody>
      </p:sp>
    </p:spTree>
    <p:extLst>
      <p:ext uri="{BB962C8B-B14F-4D97-AF65-F5344CB8AC3E}">
        <p14:creationId xmlns:p14="http://schemas.microsoft.com/office/powerpoint/2010/main" val="2900956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29145-3954-4BBF-A384-4CE34FBE0D39}" type="slidenum">
              <a:rPr lang="en-US" smtClean="0"/>
              <a:t>19</a:t>
            </a:fld>
            <a:endParaRPr lang="en-US"/>
          </a:p>
        </p:txBody>
      </p:sp>
    </p:spTree>
    <p:extLst>
      <p:ext uri="{BB962C8B-B14F-4D97-AF65-F5344CB8AC3E}">
        <p14:creationId xmlns:p14="http://schemas.microsoft.com/office/powerpoint/2010/main" val="3258280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know that water and sediment yield from forested slopes increases with major disturbance</a:t>
            </a:r>
            <a:r>
              <a:rPr lang="en-US" baseline="0" dirty="0" smtClean="0"/>
              <a:t> such as timber harvest, wildfire and salvage logging. This graph shows a more than doubling of sediment yield for a few years following salvage logging. Why not strategically implement restoration of incised meadow channels with upslope management actions for a win-win flood and erosion control and faster restoration?</a:t>
            </a:r>
            <a:endParaRPr lang="en-US" dirty="0"/>
          </a:p>
        </p:txBody>
      </p:sp>
      <p:sp>
        <p:nvSpPr>
          <p:cNvPr id="4" name="Slide Number Placeholder 3"/>
          <p:cNvSpPr>
            <a:spLocks noGrp="1"/>
          </p:cNvSpPr>
          <p:nvPr>
            <p:ph type="sldNum" sz="quarter" idx="10"/>
          </p:nvPr>
        </p:nvSpPr>
        <p:spPr/>
        <p:txBody>
          <a:bodyPr/>
          <a:lstStyle/>
          <a:p>
            <a:fld id="{63629145-3954-4BBF-A384-4CE34FBE0D39}" type="slidenum">
              <a:rPr lang="en-US" smtClean="0"/>
              <a:t>21</a:t>
            </a:fld>
            <a:endParaRPr lang="en-US"/>
          </a:p>
        </p:txBody>
      </p:sp>
    </p:spTree>
    <p:extLst>
      <p:ext uri="{BB962C8B-B14F-4D97-AF65-F5344CB8AC3E}">
        <p14:creationId xmlns:p14="http://schemas.microsoft.com/office/powerpoint/2010/main" val="3898409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CEFF0C2-B22D-41AC-8BFC-093D9570A0E9}" type="datetimeFigureOut">
              <a:rPr lang="en-US" smtClean="0"/>
              <a:t>5/30/2018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3D8FFF-9338-44AE-B1A1-146EA9CFB248}" type="slidenum">
              <a:rPr lang="en-US" smtClean="0"/>
              <a:t>‹#›</a:t>
            </a:fld>
            <a:endParaRPr lang="en-US"/>
          </a:p>
        </p:txBody>
      </p:sp>
    </p:spTree>
    <p:extLst>
      <p:ext uri="{BB962C8B-B14F-4D97-AF65-F5344CB8AC3E}">
        <p14:creationId xmlns:p14="http://schemas.microsoft.com/office/powerpoint/2010/main" val="2659384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EFF0C2-B22D-41AC-8BFC-093D9570A0E9}" type="datetimeFigureOut">
              <a:rPr lang="en-US" smtClean="0"/>
              <a:t>5/30/2018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3D8FFF-9338-44AE-B1A1-146EA9CFB248}" type="slidenum">
              <a:rPr lang="en-US" smtClean="0"/>
              <a:t>‹#›</a:t>
            </a:fld>
            <a:endParaRPr lang="en-US"/>
          </a:p>
        </p:txBody>
      </p:sp>
    </p:spTree>
    <p:extLst>
      <p:ext uri="{BB962C8B-B14F-4D97-AF65-F5344CB8AC3E}">
        <p14:creationId xmlns:p14="http://schemas.microsoft.com/office/powerpoint/2010/main" val="3311614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EFF0C2-B22D-41AC-8BFC-093D9570A0E9}" type="datetimeFigureOut">
              <a:rPr lang="en-US" smtClean="0"/>
              <a:t>5/30/2018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3D8FFF-9338-44AE-B1A1-146EA9CFB248}" type="slidenum">
              <a:rPr lang="en-US" smtClean="0"/>
              <a:t>‹#›</a:t>
            </a:fld>
            <a:endParaRPr lang="en-US"/>
          </a:p>
        </p:txBody>
      </p:sp>
    </p:spTree>
    <p:extLst>
      <p:ext uri="{BB962C8B-B14F-4D97-AF65-F5344CB8AC3E}">
        <p14:creationId xmlns:p14="http://schemas.microsoft.com/office/powerpoint/2010/main" val="707480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EFF0C2-B22D-41AC-8BFC-093D9570A0E9}" type="datetimeFigureOut">
              <a:rPr lang="en-US" smtClean="0"/>
              <a:t>5/30/2018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3D8FFF-9338-44AE-B1A1-146EA9CFB248}" type="slidenum">
              <a:rPr lang="en-US" smtClean="0"/>
              <a:t>‹#›</a:t>
            </a:fld>
            <a:endParaRPr lang="en-US"/>
          </a:p>
        </p:txBody>
      </p:sp>
    </p:spTree>
    <p:extLst>
      <p:ext uri="{BB962C8B-B14F-4D97-AF65-F5344CB8AC3E}">
        <p14:creationId xmlns:p14="http://schemas.microsoft.com/office/powerpoint/2010/main" val="266599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EFF0C2-B22D-41AC-8BFC-093D9570A0E9}" type="datetimeFigureOut">
              <a:rPr lang="en-US" smtClean="0"/>
              <a:t>5/30/2018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3D8FFF-9338-44AE-B1A1-146EA9CFB248}" type="slidenum">
              <a:rPr lang="en-US" smtClean="0"/>
              <a:t>‹#›</a:t>
            </a:fld>
            <a:endParaRPr lang="en-US"/>
          </a:p>
        </p:txBody>
      </p:sp>
    </p:spTree>
    <p:extLst>
      <p:ext uri="{BB962C8B-B14F-4D97-AF65-F5344CB8AC3E}">
        <p14:creationId xmlns:p14="http://schemas.microsoft.com/office/powerpoint/2010/main" val="996076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CEFF0C2-B22D-41AC-8BFC-093D9570A0E9}" type="datetimeFigureOut">
              <a:rPr lang="en-US" smtClean="0"/>
              <a:t>5/30/2018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3D8FFF-9338-44AE-B1A1-146EA9CFB248}" type="slidenum">
              <a:rPr lang="en-US" smtClean="0"/>
              <a:t>‹#›</a:t>
            </a:fld>
            <a:endParaRPr lang="en-US"/>
          </a:p>
        </p:txBody>
      </p:sp>
    </p:spTree>
    <p:extLst>
      <p:ext uri="{BB962C8B-B14F-4D97-AF65-F5344CB8AC3E}">
        <p14:creationId xmlns:p14="http://schemas.microsoft.com/office/powerpoint/2010/main" val="2243319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CEFF0C2-B22D-41AC-8BFC-093D9570A0E9}" type="datetimeFigureOut">
              <a:rPr lang="en-US" smtClean="0"/>
              <a:t>5/30/2018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3D8FFF-9338-44AE-B1A1-146EA9CFB248}" type="slidenum">
              <a:rPr lang="en-US" smtClean="0"/>
              <a:t>‹#›</a:t>
            </a:fld>
            <a:endParaRPr lang="en-US"/>
          </a:p>
        </p:txBody>
      </p:sp>
    </p:spTree>
    <p:extLst>
      <p:ext uri="{BB962C8B-B14F-4D97-AF65-F5344CB8AC3E}">
        <p14:creationId xmlns:p14="http://schemas.microsoft.com/office/powerpoint/2010/main" val="265851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CEFF0C2-B22D-41AC-8BFC-093D9570A0E9}" type="datetimeFigureOut">
              <a:rPr lang="en-US" smtClean="0"/>
              <a:t>5/30/2018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3D8FFF-9338-44AE-B1A1-146EA9CFB248}" type="slidenum">
              <a:rPr lang="en-US" smtClean="0"/>
              <a:t>‹#›</a:t>
            </a:fld>
            <a:endParaRPr lang="en-US"/>
          </a:p>
        </p:txBody>
      </p:sp>
    </p:spTree>
    <p:extLst>
      <p:ext uri="{BB962C8B-B14F-4D97-AF65-F5344CB8AC3E}">
        <p14:creationId xmlns:p14="http://schemas.microsoft.com/office/powerpoint/2010/main" val="2181052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EFF0C2-B22D-41AC-8BFC-093D9570A0E9}" type="datetimeFigureOut">
              <a:rPr lang="en-US" smtClean="0"/>
              <a:t>5/30/2018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3D8FFF-9338-44AE-B1A1-146EA9CFB248}" type="slidenum">
              <a:rPr lang="en-US" smtClean="0"/>
              <a:t>‹#›</a:t>
            </a:fld>
            <a:endParaRPr lang="en-US"/>
          </a:p>
        </p:txBody>
      </p:sp>
    </p:spTree>
    <p:extLst>
      <p:ext uri="{BB962C8B-B14F-4D97-AF65-F5344CB8AC3E}">
        <p14:creationId xmlns:p14="http://schemas.microsoft.com/office/powerpoint/2010/main" val="2285929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EFF0C2-B22D-41AC-8BFC-093D9570A0E9}" type="datetimeFigureOut">
              <a:rPr lang="en-US" smtClean="0"/>
              <a:t>5/30/2018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3D8FFF-9338-44AE-B1A1-146EA9CFB248}" type="slidenum">
              <a:rPr lang="en-US" smtClean="0"/>
              <a:t>‹#›</a:t>
            </a:fld>
            <a:endParaRPr lang="en-US"/>
          </a:p>
        </p:txBody>
      </p:sp>
    </p:spTree>
    <p:extLst>
      <p:ext uri="{BB962C8B-B14F-4D97-AF65-F5344CB8AC3E}">
        <p14:creationId xmlns:p14="http://schemas.microsoft.com/office/powerpoint/2010/main" val="3417439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EFF0C2-B22D-41AC-8BFC-093D9570A0E9}" type="datetimeFigureOut">
              <a:rPr lang="en-US" smtClean="0"/>
              <a:t>5/30/2018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3D8FFF-9338-44AE-B1A1-146EA9CFB248}" type="slidenum">
              <a:rPr lang="en-US" smtClean="0"/>
              <a:t>‹#›</a:t>
            </a:fld>
            <a:endParaRPr lang="en-US"/>
          </a:p>
        </p:txBody>
      </p:sp>
    </p:spTree>
    <p:extLst>
      <p:ext uri="{BB962C8B-B14F-4D97-AF65-F5344CB8AC3E}">
        <p14:creationId xmlns:p14="http://schemas.microsoft.com/office/powerpoint/2010/main" val="1839357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EFF0C2-B22D-41AC-8BFC-093D9570A0E9}" type="datetimeFigureOut">
              <a:rPr lang="en-US" smtClean="0"/>
              <a:t>5/30/2018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3D8FFF-9338-44AE-B1A1-146EA9CFB248}" type="slidenum">
              <a:rPr lang="en-US" smtClean="0"/>
              <a:t>‹#›</a:t>
            </a:fld>
            <a:endParaRPr lang="en-US"/>
          </a:p>
        </p:txBody>
      </p:sp>
    </p:spTree>
    <p:extLst>
      <p:ext uri="{BB962C8B-B14F-4D97-AF65-F5344CB8AC3E}">
        <p14:creationId xmlns:p14="http://schemas.microsoft.com/office/powerpoint/2010/main" val="27628781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891" y="0"/>
            <a:ext cx="7772400" cy="2387600"/>
          </a:xfrm>
        </p:spPr>
        <p:txBody>
          <a:bodyPr>
            <a:normAutofit/>
          </a:bodyPr>
          <a:lstStyle/>
          <a:p>
            <a:r>
              <a:rPr lang="en-US" sz="4800" dirty="0" smtClean="0"/>
              <a:t>Considerations for Meadow Restoration within the Range of Rare Amphibians</a:t>
            </a:r>
            <a:endParaRPr lang="en-US" sz="4800" dirty="0"/>
          </a:p>
        </p:txBody>
      </p:sp>
      <p:sp>
        <p:nvSpPr>
          <p:cNvPr id="3" name="Subtitle 2"/>
          <p:cNvSpPr>
            <a:spLocks noGrp="1"/>
          </p:cNvSpPr>
          <p:nvPr>
            <p:ph type="subTitle" idx="1"/>
          </p:nvPr>
        </p:nvSpPr>
        <p:spPr>
          <a:xfrm>
            <a:off x="1022230" y="2339950"/>
            <a:ext cx="7099540" cy="2065517"/>
          </a:xfrm>
        </p:spPr>
        <p:txBody>
          <a:bodyPr>
            <a:normAutofit lnSpcReduction="10000"/>
          </a:bodyPr>
          <a:lstStyle/>
          <a:p>
            <a:r>
              <a:rPr lang="en-US" baseline="30000" dirty="0"/>
              <a:t>1</a:t>
            </a:r>
            <a:r>
              <a:rPr lang="en-US" dirty="0" smtClean="0"/>
              <a:t>Karen Pope, </a:t>
            </a:r>
            <a:r>
              <a:rPr lang="en-US" i="1" baseline="30000" dirty="0"/>
              <a:t>2</a:t>
            </a:r>
            <a:r>
              <a:rPr lang="en-US" dirty="0" smtClean="0"/>
              <a:t>Sarah </a:t>
            </a:r>
            <a:r>
              <a:rPr lang="en-US" dirty="0" err="1" smtClean="0"/>
              <a:t>Yarnell</a:t>
            </a:r>
            <a:r>
              <a:rPr lang="en-US" dirty="0" smtClean="0"/>
              <a:t>, </a:t>
            </a:r>
            <a:r>
              <a:rPr lang="en-US" i="1" baseline="30000" dirty="0" smtClean="0"/>
              <a:t>3</a:t>
            </a:r>
            <a:r>
              <a:rPr lang="en-US" dirty="0" smtClean="0"/>
              <a:t>Cathy Brown</a:t>
            </a:r>
          </a:p>
          <a:p>
            <a:r>
              <a:rPr lang="en-US" baseline="30000" dirty="0" smtClean="0"/>
              <a:t>1</a:t>
            </a:r>
            <a:r>
              <a:rPr lang="en-US" i="1" dirty="0" smtClean="0"/>
              <a:t>USDA Forest Service, Pacific Southwest Research Station</a:t>
            </a:r>
            <a:endParaRPr lang="en-US" dirty="0" smtClean="0"/>
          </a:p>
          <a:p>
            <a:r>
              <a:rPr lang="en-US" i="1" baseline="30000" dirty="0" smtClean="0"/>
              <a:t>2</a:t>
            </a:r>
            <a:r>
              <a:rPr lang="en-US" i="1" dirty="0" smtClean="0"/>
              <a:t>UC </a:t>
            </a:r>
            <a:r>
              <a:rPr lang="en-US" i="1" dirty="0"/>
              <a:t>Davis, Center for Watershed </a:t>
            </a:r>
            <a:r>
              <a:rPr lang="en-US" i="1" dirty="0" smtClean="0"/>
              <a:t>Sciences</a:t>
            </a:r>
          </a:p>
          <a:p>
            <a:r>
              <a:rPr lang="en-US" i="1" baseline="30000" dirty="0" smtClean="0"/>
              <a:t>3</a:t>
            </a:r>
            <a:r>
              <a:rPr lang="en-US" i="1" dirty="0" smtClean="0"/>
              <a:t>Stanislaus National Forest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57816"/>
            <a:ext cx="9144000" cy="2500184"/>
          </a:xfrm>
          <a:prstGeom prst="rect">
            <a:avLst/>
          </a:prstGeom>
          <a:ln w="19050">
            <a:solidFill>
              <a:schemeClr val="tx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089" y="3048658"/>
            <a:ext cx="891239" cy="104518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8933" y="3143472"/>
            <a:ext cx="786352" cy="855551"/>
          </a:xfrm>
          <a:prstGeom prst="rect">
            <a:avLst/>
          </a:prstGeom>
        </p:spPr>
      </p:pic>
    </p:spTree>
    <p:extLst>
      <p:ext uri="{BB962C8B-B14F-4D97-AF65-F5344CB8AC3E}">
        <p14:creationId xmlns:p14="http://schemas.microsoft.com/office/powerpoint/2010/main" val="1517958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7379" t="14039" r="11476"/>
          <a:stretch/>
        </p:blipFill>
        <p:spPr>
          <a:xfrm>
            <a:off x="5814204" y="1426952"/>
            <a:ext cx="3121927" cy="3291697"/>
          </a:xfrm>
          <a:prstGeom prst="rect">
            <a:avLst/>
          </a:prstGeom>
          <a:ln w="19050">
            <a:solidFill>
              <a:schemeClr val="tx1"/>
            </a:solid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9168" y="2458527"/>
            <a:ext cx="3131389" cy="4175185"/>
          </a:xfrm>
          <a:prstGeom prst="rect">
            <a:avLst/>
          </a:prstGeom>
          <a:ln w="19050">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243" y="1578632"/>
            <a:ext cx="2975036" cy="3966714"/>
          </a:xfrm>
          <a:prstGeom prst="rect">
            <a:avLst/>
          </a:prstGeom>
          <a:ln w="19050">
            <a:solidFill>
              <a:schemeClr val="tx1"/>
            </a:solidFill>
          </a:ln>
        </p:spPr>
      </p:pic>
      <p:sp>
        <p:nvSpPr>
          <p:cNvPr id="5" name="Title 4"/>
          <p:cNvSpPr>
            <a:spLocks noGrp="1"/>
          </p:cNvSpPr>
          <p:nvPr>
            <p:ph type="title"/>
          </p:nvPr>
        </p:nvSpPr>
        <p:spPr/>
        <p:txBody>
          <a:bodyPr/>
          <a:lstStyle/>
          <a:p>
            <a:r>
              <a:rPr lang="en-US" dirty="0" smtClean="0"/>
              <a:t>Breeding habitat (SNYLF)</a:t>
            </a:r>
            <a:endParaRPr lang="en-US" dirty="0"/>
          </a:p>
        </p:txBody>
      </p:sp>
    </p:spTree>
    <p:extLst>
      <p:ext uri="{BB962C8B-B14F-4D97-AF65-F5344CB8AC3E}">
        <p14:creationId xmlns:p14="http://schemas.microsoft.com/office/powerpoint/2010/main" val="31641240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frog out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938" y="4060764"/>
            <a:ext cx="1532438" cy="113783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bulrushes outlin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92" t="3746" r="15184"/>
          <a:stretch/>
        </p:blipFill>
        <p:spPr bwMode="auto">
          <a:xfrm>
            <a:off x="2450701" y="2316687"/>
            <a:ext cx="2087593" cy="28819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Image result for bulrushes outlin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92" t="3746" r="15184"/>
          <a:stretch/>
        </p:blipFill>
        <p:spPr bwMode="auto">
          <a:xfrm>
            <a:off x="4310674" y="2316688"/>
            <a:ext cx="2087593" cy="2881912"/>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607868" y="718727"/>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2b&amp;c. Ability to access food, refuge, and sun</a:t>
            </a:r>
            <a:endParaRPr lang="en-US" dirty="0"/>
          </a:p>
        </p:txBody>
      </p:sp>
      <p:pic>
        <p:nvPicPr>
          <p:cNvPr id="8" name="Picture 10" descr="Image result for bulrushes outlin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92" t="3746" r="15184"/>
          <a:stretch/>
        </p:blipFill>
        <p:spPr bwMode="auto">
          <a:xfrm>
            <a:off x="6352286" y="2316688"/>
            <a:ext cx="2087593" cy="2881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THSI"/>
          <p:cNvPicPr>
            <a:picLocks noChangeAspect="1" noChangeArrowheads="1"/>
          </p:cNvPicPr>
          <p:nvPr/>
        </p:nvPicPr>
        <p:blipFill>
          <a:blip r:embed="rId5" cstate="print"/>
          <a:srcRect/>
          <a:stretch>
            <a:fillRect/>
          </a:stretch>
        </p:blipFill>
        <p:spPr bwMode="auto">
          <a:xfrm>
            <a:off x="6993081" y="4146295"/>
            <a:ext cx="1374483" cy="1136313"/>
          </a:xfrm>
          <a:prstGeom prst="rect">
            <a:avLst/>
          </a:prstGeom>
          <a:noFill/>
        </p:spPr>
      </p:pic>
    </p:spTree>
    <p:extLst>
      <p:ext uri="{BB962C8B-B14F-4D97-AF65-F5344CB8AC3E}">
        <p14:creationId xmlns:p14="http://schemas.microsoft.com/office/powerpoint/2010/main" val="416781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2b&amp;c. Ability to access food, refuge, and sun</a:t>
            </a:r>
            <a:endParaRPr lang="en-US" dirty="0"/>
          </a:p>
        </p:txBody>
      </p:sp>
      <p:sp>
        <p:nvSpPr>
          <p:cNvPr id="4" name="Content Placeholder 3"/>
          <p:cNvSpPr>
            <a:spLocks noGrp="1"/>
          </p:cNvSpPr>
          <p:nvPr>
            <p:ph idx="1"/>
          </p:nvPr>
        </p:nvSpPr>
        <p:spPr>
          <a:xfrm>
            <a:off x="585473" y="1729149"/>
            <a:ext cx="7886700" cy="607023"/>
          </a:xfrm>
        </p:spPr>
        <p:txBody>
          <a:bodyPr/>
          <a:lstStyle/>
          <a:p>
            <a:r>
              <a:rPr lang="en-US" dirty="0" smtClean="0"/>
              <a:t>Can be a trade-off</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339" y="2863970"/>
            <a:ext cx="3597484" cy="359748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3200" t="1199" b="-1"/>
          <a:stretch/>
        </p:blipFill>
        <p:spPr>
          <a:xfrm>
            <a:off x="4484121" y="2863970"/>
            <a:ext cx="3728540" cy="35974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9210" y="3312543"/>
            <a:ext cx="4495276" cy="299715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650" y="3312543"/>
            <a:ext cx="3996202" cy="2997151"/>
          </a:xfrm>
          <a:prstGeom prst="rect">
            <a:avLst/>
          </a:prstGeom>
        </p:spPr>
      </p:pic>
      <p:sp>
        <p:nvSpPr>
          <p:cNvPr id="10" name="Content Placeholder 3"/>
          <p:cNvSpPr txBox="1">
            <a:spLocks/>
          </p:cNvSpPr>
          <p:nvPr/>
        </p:nvSpPr>
        <p:spPr>
          <a:xfrm>
            <a:off x="585473" y="2167074"/>
            <a:ext cx="7886700" cy="607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Can be all in one</a:t>
            </a:r>
          </a:p>
        </p:txBody>
      </p:sp>
    </p:spTree>
    <p:extLst>
      <p:ext uri="{BB962C8B-B14F-4D97-AF65-F5344CB8AC3E}">
        <p14:creationId xmlns:p14="http://schemas.microsoft.com/office/powerpoint/2010/main" val="395099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4785553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08258"/>
            <a:ext cx="7886700" cy="1325563"/>
          </a:xfrm>
        </p:spPr>
        <p:txBody>
          <a:bodyPr>
            <a:normAutofit fontScale="90000"/>
          </a:bodyPr>
          <a:lstStyle/>
          <a:p>
            <a:r>
              <a:rPr lang="en-US" dirty="0" smtClean="0"/>
              <a:t>3. How </a:t>
            </a:r>
            <a:r>
              <a:rPr lang="en-US" dirty="0"/>
              <a:t>are </a:t>
            </a:r>
            <a:r>
              <a:rPr lang="en-US" dirty="0" smtClean="0"/>
              <a:t>appropriate </a:t>
            </a:r>
            <a:r>
              <a:rPr lang="en-US" dirty="0"/>
              <a:t>conditions created and maintained?</a:t>
            </a:r>
            <a:br>
              <a:rPr lang="en-US" dirty="0"/>
            </a:br>
            <a:endParaRPr lang="en-US" dirty="0"/>
          </a:p>
        </p:txBody>
      </p:sp>
      <p:sp>
        <p:nvSpPr>
          <p:cNvPr id="3" name="Content Placeholder 2"/>
          <p:cNvSpPr>
            <a:spLocks noGrp="1"/>
          </p:cNvSpPr>
          <p:nvPr>
            <p:ph idx="1"/>
          </p:nvPr>
        </p:nvSpPr>
        <p:spPr>
          <a:xfrm>
            <a:off x="628650" y="1519836"/>
            <a:ext cx="5024005" cy="4351338"/>
          </a:xfrm>
        </p:spPr>
        <p:txBody>
          <a:bodyPr/>
          <a:lstStyle/>
          <a:p>
            <a:r>
              <a:rPr lang="en-US" dirty="0" smtClean="0"/>
              <a:t>Different from mountain lakes</a:t>
            </a:r>
          </a:p>
          <a:p>
            <a:r>
              <a:rPr lang="en-US" dirty="0" smtClean="0"/>
              <a:t>Local disturbances necessary</a:t>
            </a:r>
          </a:p>
          <a:p>
            <a:r>
              <a:rPr lang="en-US" dirty="0" smtClean="0"/>
              <a:t>Hydrologic processes</a:t>
            </a:r>
          </a:p>
          <a:p>
            <a:pPr lvl="1"/>
            <a:r>
              <a:rPr lang="en-US" dirty="0" smtClean="0"/>
              <a:t>Sediment transport – deposition and scour</a:t>
            </a:r>
            <a:endParaRPr lang="en-US" dirty="0"/>
          </a:p>
          <a:p>
            <a:r>
              <a:rPr lang="en-US" dirty="0" smtClean="0"/>
              <a:t>Biological processes</a:t>
            </a:r>
          </a:p>
          <a:p>
            <a:pPr lvl="1"/>
            <a:r>
              <a:rPr lang="en-US" dirty="0" smtClean="0"/>
              <a:t>Ecosystem engineers</a:t>
            </a:r>
          </a:p>
          <a:p>
            <a:pPr lvl="1"/>
            <a:r>
              <a:rPr lang="en-US" dirty="0" smtClean="0"/>
              <a:t>Vegetation change</a:t>
            </a:r>
          </a:p>
          <a:p>
            <a:pPr lvl="1"/>
            <a:endParaRPr lang="en-US" dirty="0"/>
          </a:p>
        </p:txBody>
      </p:sp>
      <p:pic>
        <p:nvPicPr>
          <p:cNvPr id="6" name="Picture 2" descr="685littlecaribo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3451" y="966458"/>
            <a:ext cx="2610988" cy="1958811"/>
          </a:xfrm>
          <a:prstGeom prst="rect">
            <a:avLst/>
          </a:prstGeom>
          <a:solidFill>
            <a:srgbClr val="99CCFF">
              <a:alpha val="50000"/>
            </a:srgbClr>
          </a:solidFill>
          <a:ln w="19050">
            <a:solidFill>
              <a:srgbClr val="000000"/>
            </a:solidFill>
            <a:miter lim="800000"/>
            <a:headEnd/>
            <a:tailEnd/>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555072" y="3799093"/>
            <a:ext cx="2524991" cy="1893743"/>
          </a:xfrm>
          <a:prstGeom prst="rect">
            <a:avLst/>
          </a:prstGeom>
          <a:ln w="19050">
            <a:solidFill>
              <a:schemeClr val="tx1"/>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661327" y="3799093"/>
            <a:ext cx="2524992" cy="1893745"/>
          </a:xfrm>
          <a:prstGeom prst="rect">
            <a:avLst/>
          </a:prstGeom>
          <a:ln w="19050">
            <a:solidFill>
              <a:schemeClr val="tx1"/>
            </a:solidFill>
          </a:ln>
        </p:spPr>
      </p:pic>
    </p:spTree>
    <p:extLst>
      <p:ext uri="{BB962C8B-B14F-4D97-AF65-F5344CB8AC3E}">
        <p14:creationId xmlns:p14="http://schemas.microsoft.com/office/powerpoint/2010/main" val="29396944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9536"/>
            <a:ext cx="9144000" cy="5138928"/>
          </a:xfrm>
          <a:prstGeom prst="rect">
            <a:avLst/>
          </a:prstGeom>
        </p:spPr>
      </p:pic>
    </p:spTree>
    <p:extLst>
      <p:ext uri="{BB962C8B-B14F-4D97-AF65-F5344CB8AC3E}">
        <p14:creationId xmlns:p14="http://schemas.microsoft.com/office/powerpoint/2010/main" val="32623805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01386" y="884672"/>
            <a:ext cx="7886700" cy="1325563"/>
          </a:xfrm>
        </p:spPr>
        <p:txBody>
          <a:bodyPr>
            <a:normAutofit fontScale="90000"/>
          </a:bodyPr>
          <a:lstStyle/>
          <a:p>
            <a:r>
              <a:rPr lang="en-US" dirty="0" smtClean="0"/>
              <a:t>4. How </a:t>
            </a:r>
            <a:r>
              <a:rPr lang="en-US" dirty="0"/>
              <a:t>do we conduct restoration so that the processes that create and maintain suitable conditions are sustained?</a:t>
            </a:r>
            <a:br>
              <a:rPr lang="en-US" dirty="0"/>
            </a:b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298" t="6162" r="1"/>
          <a:stretch/>
        </p:blipFill>
        <p:spPr>
          <a:xfrm>
            <a:off x="3169227" y="1995055"/>
            <a:ext cx="3408218" cy="4650176"/>
          </a:xfrm>
          <a:prstGeom prst="rect">
            <a:avLst/>
          </a:prstGeom>
          <a:ln w="19050">
            <a:solidFill>
              <a:schemeClr val="tx1"/>
            </a:solidFill>
          </a:ln>
        </p:spPr>
      </p:pic>
    </p:spTree>
    <p:extLst>
      <p:ext uri="{BB962C8B-B14F-4D97-AF65-F5344CB8AC3E}">
        <p14:creationId xmlns:p14="http://schemas.microsoft.com/office/powerpoint/2010/main" val="9696854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50039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Restoration Objectives for Sierra Nevada Frogs</a:t>
            </a:r>
            <a:endParaRPr lang="en-US" dirty="0"/>
          </a:p>
        </p:txBody>
      </p:sp>
      <p:sp>
        <p:nvSpPr>
          <p:cNvPr id="3" name="Content Placeholder 2"/>
          <p:cNvSpPr>
            <a:spLocks noGrp="1"/>
          </p:cNvSpPr>
          <p:nvPr>
            <p:ph idx="1"/>
          </p:nvPr>
        </p:nvSpPr>
        <p:spPr>
          <a:xfrm>
            <a:off x="628650" y="1690689"/>
            <a:ext cx="7886700" cy="2954605"/>
          </a:xfrm>
        </p:spPr>
        <p:txBody>
          <a:bodyPr/>
          <a:lstStyle/>
          <a:p>
            <a:r>
              <a:rPr lang="en-US" dirty="0"/>
              <a:t>Retain surface </a:t>
            </a:r>
            <a:r>
              <a:rPr lang="en-US" dirty="0" smtClean="0"/>
              <a:t>water – increase </a:t>
            </a:r>
            <a:r>
              <a:rPr lang="en-US" dirty="0" err="1" smtClean="0"/>
              <a:t>hydroperiod</a:t>
            </a:r>
            <a:endParaRPr lang="en-US" dirty="0" smtClean="0"/>
          </a:p>
          <a:p>
            <a:r>
              <a:rPr lang="en-US" dirty="0"/>
              <a:t>Provide a range of aquatic habitat conditions for different life stage needs</a:t>
            </a:r>
          </a:p>
          <a:p>
            <a:r>
              <a:rPr lang="en-US" dirty="0" smtClean="0"/>
              <a:t>Protect and enhance habitat associated with groundwater springs</a:t>
            </a:r>
            <a:endParaRPr lang="en-US" dirty="0"/>
          </a:p>
          <a:p>
            <a:r>
              <a:rPr lang="en-US" dirty="0" smtClean="0"/>
              <a:t>Retain/encourage local disturbance processes</a:t>
            </a:r>
          </a:p>
          <a:p>
            <a:endParaRPr lang="en-US" dirty="0" smtClean="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49146" b="14022"/>
          <a:stretch/>
        </p:blipFill>
        <p:spPr>
          <a:xfrm>
            <a:off x="0" y="4612740"/>
            <a:ext cx="9144000" cy="2245260"/>
          </a:xfrm>
          <a:prstGeom prst="rect">
            <a:avLst/>
          </a:prstGeom>
          <a:ln>
            <a:solidFill>
              <a:schemeClr val="tx1"/>
            </a:solidFill>
          </a:ln>
        </p:spPr>
      </p:pic>
    </p:spTree>
    <p:extLst>
      <p:ext uri="{BB962C8B-B14F-4D97-AF65-F5344CB8AC3E}">
        <p14:creationId xmlns:p14="http://schemas.microsoft.com/office/powerpoint/2010/main" val="18716922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57" t="1396" r="7631" b="11603"/>
          <a:stretch/>
        </p:blipFill>
        <p:spPr>
          <a:xfrm>
            <a:off x="-483223" y="0"/>
            <a:ext cx="9720741" cy="6858000"/>
          </a:xfrm>
          <a:prstGeom prst="rect">
            <a:avLst/>
          </a:prstGeom>
        </p:spPr>
      </p:pic>
      <p:sp>
        <p:nvSpPr>
          <p:cNvPr id="3" name="Title 2"/>
          <p:cNvSpPr>
            <a:spLocks noGrp="1"/>
          </p:cNvSpPr>
          <p:nvPr>
            <p:ph type="title"/>
          </p:nvPr>
        </p:nvSpPr>
        <p:spPr>
          <a:xfrm>
            <a:off x="0" y="-116036"/>
            <a:ext cx="7886700" cy="1325563"/>
          </a:xfrm>
        </p:spPr>
        <p:txBody>
          <a:bodyPr/>
          <a:lstStyle/>
          <a:p>
            <a:r>
              <a:rPr lang="en-US" b="1" dirty="0" smtClean="0">
                <a:solidFill>
                  <a:schemeClr val="bg1"/>
                </a:solidFill>
              </a:rPr>
              <a:t>Conclusions</a:t>
            </a:r>
            <a:endParaRPr lang="en-US" b="1" dirty="0">
              <a:solidFill>
                <a:schemeClr val="bg1"/>
              </a:solidFill>
            </a:endParaRPr>
          </a:p>
        </p:txBody>
      </p:sp>
      <p:sp>
        <p:nvSpPr>
          <p:cNvPr id="4" name="Content Placeholder 3"/>
          <p:cNvSpPr>
            <a:spLocks noGrp="1"/>
          </p:cNvSpPr>
          <p:nvPr>
            <p:ph idx="1"/>
          </p:nvPr>
        </p:nvSpPr>
        <p:spPr>
          <a:xfrm>
            <a:off x="-228599" y="824551"/>
            <a:ext cx="9226516" cy="2289842"/>
          </a:xfrm>
          <a:solidFill>
            <a:schemeClr val="tx1">
              <a:alpha val="50000"/>
            </a:schemeClr>
          </a:solidFill>
        </p:spPr>
        <p:txBody>
          <a:bodyPr>
            <a:noAutofit/>
          </a:bodyPr>
          <a:lstStyle/>
          <a:p>
            <a:r>
              <a:rPr lang="en-US" b="1" dirty="0" smtClean="0">
                <a:solidFill>
                  <a:schemeClr val="bg1"/>
                </a:solidFill>
              </a:rPr>
              <a:t>By considering the needs of amphibians, we are led to:</a:t>
            </a:r>
          </a:p>
          <a:p>
            <a:pPr lvl="1"/>
            <a:r>
              <a:rPr lang="en-US" sz="2800" b="1" dirty="0" smtClean="0">
                <a:solidFill>
                  <a:schemeClr val="bg1"/>
                </a:solidFill>
              </a:rPr>
              <a:t>Embrace and incorporate natural processes</a:t>
            </a:r>
          </a:p>
          <a:p>
            <a:pPr lvl="1"/>
            <a:r>
              <a:rPr lang="en-US" sz="2800" b="1" dirty="0" smtClean="0">
                <a:solidFill>
                  <a:schemeClr val="bg1"/>
                </a:solidFill>
              </a:rPr>
              <a:t>Remember the importance of local disturbance</a:t>
            </a:r>
          </a:p>
          <a:p>
            <a:pPr lvl="1"/>
            <a:r>
              <a:rPr lang="en-US" sz="2800" b="1" dirty="0" smtClean="0">
                <a:solidFill>
                  <a:schemeClr val="bg1"/>
                </a:solidFill>
              </a:rPr>
              <a:t>Target </a:t>
            </a:r>
            <a:r>
              <a:rPr lang="en-US" sz="2800" b="1" dirty="0" err="1">
                <a:solidFill>
                  <a:schemeClr val="bg1"/>
                </a:solidFill>
              </a:rPr>
              <a:t>hydrogeomorphic</a:t>
            </a:r>
            <a:r>
              <a:rPr lang="en-US" sz="2800" b="1" dirty="0">
                <a:solidFill>
                  <a:schemeClr val="bg1"/>
                </a:solidFill>
              </a:rPr>
              <a:t> </a:t>
            </a:r>
            <a:r>
              <a:rPr lang="en-US" sz="2800" b="1" dirty="0" smtClean="0">
                <a:solidFill>
                  <a:schemeClr val="bg1"/>
                </a:solidFill>
              </a:rPr>
              <a:t>complexity, which benefits biodiversity in general</a:t>
            </a:r>
            <a:endParaRPr lang="en-US" sz="2800" b="1" dirty="0">
              <a:solidFill>
                <a:schemeClr val="bg1"/>
              </a:solidFill>
            </a:endParaRPr>
          </a:p>
        </p:txBody>
      </p:sp>
    </p:spTree>
    <p:extLst>
      <p:ext uri="{BB962C8B-B14F-4D97-AF65-F5344CB8AC3E}">
        <p14:creationId xmlns:p14="http://schemas.microsoft.com/office/powerpoint/2010/main" val="3894038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2" name="Title 1"/>
          <p:cNvSpPr>
            <a:spLocks noGrp="1"/>
          </p:cNvSpPr>
          <p:nvPr>
            <p:ph type="title"/>
          </p:nvPr>
        </p:nvSpPr>
        <p:spPr>
          <a:xfrm>
            <a:off x="628650" y="365126"/>
            <a:ext cx="2114550" cy="1325563"/>
          </a:xfrm>
          <a:solidFill>
            <a:schemeClr val="bg1">
              <a:alpha val="25000"/>
            </a:schemeClr>
          </a:solidFill>
        </p:spPr>
        <p:txBody>
          <a:bodyPr/>
          <a:lstStyle/>
          <a:p>
            <a:r>
              <a:rPr lang="en-US" b="1" dirty="0" smtClean="0"/>
              <a:t>Outline</a:t>
            </a:r>
            <a:endParaRPr lang="en-US" b="1" dirty="0"/>
          </a:p>
        </p:txBody>
      </p:sp>
      <p:sp>
        <p:nvSpPr>
          <p:cNvPr id="3" name="Content Placeholder 2"/>
          <p:cNvSpPr>
            <a:spLocks noGrp="1"/>
          </p:cNvSpPr>
          <p:nvPr>
            <p:ph idx="1"/>
          </p:nvPr>
        </p:nvSpPr>
        <p:spPr>
          <a:xfrm>
            <a:off x="628650" y="1825625"/>
            <a:ext cx="7886700" cy="4068181"/>
          </a:xfrm>
          <a:solidFill>
            <a:schemeClr val="bg1">
              <a:alpha val="40000"/>
            </a:schemeClr>
          </a:solidFill>
        </p:spPr>
        <p:txBody>
          <a:bodyPr/>
          <a:lstStyle/>
          <a:p>
            <a:pPr marL="514350" indent="-514350">
              <a:buFont typeface="+mj-lt"/>
              <a:buAutoNum type="arabicPeriod"/>
            </a:pPr>
            <a:r>
              <a:rPr lang="en-US" dirty="0" smtClean="0"/>
              <a:t>Why should we care about frogs when restoring mountain meadows?</a:t>
            </a:r>
          </a:p>
          <a:p>
            <a:pPr marL="514350" indent="-514350">
              <a:buFont typeface="+mj-lt"/>
              <a:buAutoNum type="arabicPeriod"/>
            </a:pPr>
            <a:r>
              <a:rPr lang="en-US" dirty="0" smtClean="0"/>
              <a:t>What are the meadow conditions that support population persistence? </a:t>
            </a:r>
          </a:p>
          <a:p>
            <a:pPr marL="514350" indent="-514350">
              <a:buFont typeface="+mj-lt"/>
              <a:buAutoNum type="arabicPeriod"/>
            </a:pPr>
            <a:r>
              <a:rPr lang="en-US" dirty="0" smtClean="0"/>
              <a:t>How are those conditions created and maintained?</a:t>
            </a:r>
          </a:p>
          <a:p>
            <a:pPr marL="514350" indent="-514350">
              <a:buFont typeface="+mj-lt"/>
              <a:buAutoNum type="arabicPeriod"/>
            </a:pPr>
            <a:r>
              <a:rPr lang="en-US" dirty="0" smtClean="0"/>
              <a:t>How do we conduct restoration so that the processes that create and maintain suitable conditions are sustained?</a:t>
            </a:r>
          </a:p>
        </p:txBody>
      </p:sp>
    </p:spTree>
    <p:extLst>
      <p:ext uri="{BB962C8B-B14F-4D97-AF65-F5344CB8AC3E}">
        <p14:creationId xmlns:p14="http://schemas.microsoft.com/office/powerpoint/2010/main" val="186283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547172" y="1475715"/>
            <a:ext cx="8153211" cy="4566312"/>
          </a:xfrm>
        </p:spPr>
        <p:txBody>
          <a:bodyPr>
            <a:normAutofit/>
          </a:bodyPr>
          <a:lstStyle/>
          <a:p>
            <a:r>
              <a:rPr lang="en-US" dirty="0"/>
              <a:t>Spencer Riffle </a:t>
            </a:r>
            <a:r>
              <a:rPr lang="en-US" dirty="0" smtClean="0"/>
              <a:t>and Andrew Bearer– field work and photography –https</a:t>
            </a:r>
            <a:r>
              <a:rPr lang="en-US" dirty="0"/>
              <a:t>://www.flickr.com/photos/riffle_nature_photos/</a:t>
            </a:r>
            <a:endParaRPr lang="en-US" dirty="0" smtClean="0"/>
          </a:p>
          <a:p>
            <a:r>
              <a:rPr lang="en-US" dirty="0" smtClean="0"/>
              <a:t>Garth Hodgson – analysis</a:t>
            </a:r>
          </a:p>
          <a:p>
            <a:r>
              <a:rPr lang="en-US" dirty="0" smtClean="0"/>
              <a:t>Lots of fabulous </a:t>
            </a:r>
            <a:r>
              <a:rPr lang="en-US" smtClean="0"/>
              <a:t>crew members</a:t>
            </a:r>
            <a:endParaRPr lang="en-US" dirty="0" smtClean="0"/>
          </a:p>
        </p:txBody>
      </p:sp>
    </p:spTree>
    <p:extLst>
      <p:ext uri="{BB962C8B-B14F-4D97-AF65-F5344CB8AC3E}">
        <p14:creationId xmlns:p14="http://schemas.microsoft.com/office/powerpoint/2010/main" val="38022830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rs.els-cdn.com/content/image/1-s2.0-S037811271400557X-gr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529" y="1648389"/>
            <a:ext cx="6521823" cy="46520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82844" y="1771081"/>
            <a:ext cx="1173192" cy="33448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639695" y="2013128"/>
            <a:ext cx="1106998" cy="334480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88074" y="6391918"/>
            <a:ext cx="5874588" cy="369332"/>
          </a:xfrm>
          <a:prstGeom prst="rect">
            <a:avLst/>
          </a:prstGeom>
          <a:noFill/>
        </p:spPr>
        <p:txBody>
          <a:bodyPr wrap="square" rtlCol="0">
            <a:spAutoFit/>
          </a:bodyPr>
          <a:lstStyle/>
          <a:p>
            <a:r>
              <a:rPr lang="en-US" dirty="0" err="1" smtClean="0"/>
              <a:t>Waggenbrenner</a:t>
            </a:r>
            <a:r>
              <a:rPr lang="en-US" dirty="0" smtClean="0"/>
              <a:t> et al. 2015, Forest Ecology and Management</a:t>
            </a:r>
            <a:endParaRPr lang="en-US" dirty="0"/>
          </a:p>
        </p:txBody>
      </p:sp>
      <p:sp>
        <p:nvSpPr>
          <p:cNvPr id="5" name="Title 4"/>
          <p:cNvSpPr>
            <a:spLocks noGrp="1"/>
          </p:cNvSpPr>
          <p:nvPr>
            <p:ph type="title"/>
          </p:nvPr>
        </p:nvSpPr>
        <p:spPr>
          <a:xfrm>
            <a:off x="645902" y="231307"/>
            <a:ext cx="7886700" cy="1325563"/>
          </a:xfrm>
        </p:spPr>
        <p:txBody>
          <a:bodyPr/>
          <a:lstStyle/>
          <a:p>
            <a:r>
              <a:rPr lang="en-US" dirty="0" smtClean="0"/>
              <a:t>Partner restoration with forest management?</a:t>
            </a:r>
            <a:endParaRPr lang="en-US" dirty="0"/>
          </a:p>
        </p:txBody>
      </p:sp>
    </p:spTree>
    <p:extLst>
      <p:ext uri="{BB962C8B-B14F-4D97-AF65-F5344CB8AC3E}">
        <p14:creationId xmlns:p14="http://schemas.microsoft.com/office/powerpoint/2010/main" val="33358894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826" y="636409"/>
            <a:ext cx="8049524" cy="1075485"/>
          </a:xfrm>
        </p:spPr>
        <p:txBody>
          <a:bodyPr>
            <a:noAutofit/>
          </a:bodyPr>
          <a:lstStyle/>
          <a:p>
            <a:r>
              <a:rPr lang="en-US" sz="3600" dirty="0" smtClean="0">
                <a:latin typeface="+mn-lt"/>
              </a:rPr>
              <a:t>1. Why </a:t>
            </a:r>
            <a:r>
              <a:rPr lang="en-US" sz="3600" dirty="0">
                <a:latin typeface="+mn-lt"/>
              </a:rPr>
              <a:t>should we care about </a:t>
            </a:r>
            <a:r>
              <a:rPr lang="en-US" sz="3600" dirty="0" smtClean="0">
                <a:latin typeface="+mn-lt"/>
              </a:rPr>
              <a:t>frogs </a:t>
            </a:r>
            <a:r>
              <a:rPr lang="en-US" sz="3600" dirty="0">
                <a:latin typeface="+mn-lt"/>
              </a:rPr>
              <a:t>when restoring meadows?</a:t>
            </a:r>
            <a:br>
              <a:rPr lang="en-US" sz="3600" dirty="0">
                <a:latin typeface="+mn-lt"/>
              </a:rPr>
            </a:br>
            <a:endParaRPr lang="en-US" sz="3600" dirty="0">
              <a:latin typeface="+mn-lt"/>
            </a:endParaRPr>
          </a:p>
        </p:txBody>
      </p:sp>
      <p:sp>
        <p:nvSpPr>
          <p:cNvPr id="3" name="Content Placeholder 2"/>
          <p:cNvSpPr>
            <a:spLocks noGrp="1"/>
          </p:cNvSpPr>
          <p:nvPr>
            <p:ph idx="1"/>
          </p:nvPr>
        </p:nvSpPr>
        <p:spPr>
          <a:xfrm>
            <a:off x="628650" y="1627217"/>
            <a:ext cx="7886700" cy="4351338"/>
          </a:xfrm>
        </p:spPr>
        <p:txBody>
          <a:bodyPr/>
          <a:lstStyle/>
          <a:p>
            <a:r>
              <a:rPr lang="en-US" dirty="0" smtClean="0"/>
              <a:t>Legal Nexus</a:t>
            </a:r>
          </a:p>
          <a:p>
            <a:pPr lvl="1"/>
            <a:r>
              <a:rPr lang="en-US" dirty="0" smtClean="0"/>
              <a:t>Sierra Nevada yellow-legged frog and mountain yellow-legged frog (</a:t>
            </a:r>
            <a:r>
              <a:rPr lang="en-US" i="1" dirty="0" err="1" smtClean="0"/>
              <a:t>Rana</a:t>
            </a:r>
            <a:r>
              <a:rPr lang="en-US" i="1" dirty="0" smtClean="0"/>
              <a:t> </a:t>
            </a:r>
            <a:r>
              <a:rPr lang="en-US" i="1" dirty="0" err="1" smtClean="0"/>
              <a:t>sierrae</a:t>
            </a:r>
            <a:r>
              <a:rPr lang="en-US" i="1" dirty="0" smtClean="0"/>
              <a:t> </a:t>
            </a:r>
            <a:r>
              <a:rPr lang="en-US" dirty="0" smtClean="0"/>
              <a:t>&amp; </a:t>
            </a:r>
            <a:r>
              <a:rPr lang="en-US" i="1" dirty="0" smtClean="0"/>
              <a:t>R. </a:t>
            </a:r>
            <a:r>
              <a:rPr lang="en-US" i="1" dirty="0" err="1" smtClean="0"/>
              <a:t>muscosa</a:t>
            </a:r>
            <a:r>
              <a:rPr lang="en-US" dirty="0" smtClean="0"/>
              <a:t>) - state and federally listed as endangered</a:t>
            </a:r>
          </a:p>
          <a:p>
            <a:pPr lvl="1"/>
            <a:r>
              <a:rPr lang="en-US" dirty="0" smtClean="0"/>
              <a:t>Cascades frog (</a:t>
            </a:r>
            <a:r>
              <a:rPr lang="en-US" i="1" dirty="0" err="1" smtClean="0"/>
              <a:t>Rana</a:t>
            </a:r>
            <a:r>
              <a:rPr lang="en-US" i="1" dirty="0" smtClean="0"/>
              <a:t> </a:t>
            </a:r>
            <a:r>
              <a:rPr lang="en-US" i="1" dirty="0" err="1" smtClean="0"/>
              <a:t>cascadae</a:t>
            </a:r>
            <a:r>
              <a:rPr lang="en-US" dirty="0" smtClean="0"/>
              <a:t>) – under review for state listing as endangered</a:t>
            </a:r>
          </a:p>
          <a:p>
            <a:pPr lvl="1"/>
            <a:r>
              <a:rPr lang="en-US" dirty="0" smtClean="0"/>
              <a:t>Yosemite toad (</a:t>
            </a:r>
            <a:r>
              <a:rPr lang="en-US" i="1" dirty="0" err="1" smtClean="0"/>
              <a:t>Anaxyrus</a:t>
            </a:r>
            <a:r>
              <a:rPr lang="en-US" i="1" dirty="0" smtClean="0"/>
              <a:t> </a:t>
            </a:r>
            <a:r>
              <a:rPr lang="en-US" i="1" dirty="0" err="1" smtClean="0"/>
              <a:t>canorus</a:t>
            </a:r>
            <a:r>
              <a:rPr lang="en-US" dirty="0" smtClean="0"/>
              <a:t>)- federally listed as threatened</a:t>
            </a:r>
          </a:p>
          <a:p>
            <a:r>
              <a:rPr lang="en-US" dirty="0" smtClean="0"/>
              <a:t>Evidence of increased reliance on meadow habitats</a:t>
            </a:r>
          </a:p>
          <a:p>
            <a:r>
              <a:rPr lang="en-US" dirty="0" smtClean="0"/>
              <a:t>Complex life histories linked to meadow processes</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0417239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880"/>
          <a:stretch/>
        </p:blipFill>
        <p:spPr>
          <a:xfrm>
            <a:off x="5058109" y="2915216"/>
            <a:ext cx="3307293" cy="3942784"/>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13290"/>
          <a:stretch/>
        </p:blipFill>
        <p:spPr>
          <a:xfrm>
            <a:off x="3594224" y="257147"/>
            <a:ext cx="2340123" cy="2658069"/>
          </a:xfrm>
          <a:prstGeom prst="rect">
            <a:avLst/>
          </a:prstGeom>
        </p:spPr>
      </p:pic>
      <p:sp>
        <p:nvSpPr>
          <p:cNvPr id="8" name="TextBox 7"/>
          <p:cNvSpPr txBox="1"/>
          <p:nvPr/>
        </p:nvSpPr>
        <p:spPr>
          <a:xfrm>
            <a:off x="362139" y="633743"/>
            <a:ext cx="3069124" cy="2862322"/>
          </a:xfrm>
          <a:prstGeom prst="rect">
            <a:avLst/>
          </a:prstGeom>
          <a:noFill/>
        </p:spPr>
        <p:txBody>
          <a:bodyPr wrap="square" rtlCol="0">
            <a:spAutoFit/>
          </a:bodyPr>
          <a:lstStyle/>
          <a:p>
            <a:r>
              <a:rPr lang="en-US" sz="3600" dirty="0" smtClean="0"/>
              <a:t>Ranges of California’s Sensitive Mountain Amphibians </a:t>
            </a:r>
            <a:endParaRPr lang="en-US" sz="3600" dirty="0"/>
          </a:p>
        </p:txBody>
      </p:sp>
    </p:spTree>
    <p:extLst>
      <p:ext uri="{BB962C8B-B14F-4D97-AF65-F5344CB8AC3E}">
        <p14:creationId xmlns:p14="http://schemas.microsoft.com/office/powerpoint/2010/main" val="1311207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0062"/>
            <a:ext cx="7886700" cy="1325563"/>
          </a:xfrm>
        </p:spPr>
        <p:txBody>
          <a:bodyPr>
            <a:noAutofit/>
          </a:bodyPr>
          <a:lstStyle/>
          <a:p>
            <a:r>
              <a:rPr lang="en-US" sz="3600" dirty="0" smtClean="0">
                <a:latin typeface="+mn-lt"/>
              </a:rPr>
              <a:t>2. What </a:t>
            </a:r>
            <a:r>
              <a:rPr lang="en-US" sz="3600" dirty="0">
                <a:latin typeface="+mn-lt"/>
              </a:rPr>
              <a:t>are the </a:t>
            </a:r>
            <a:r>
              <a:rPr lang="en-US" sz="3600" dirty="0" smtClean="0">
                <a:latin typeface="+mn-lt"/>
              </a:rPr>
              <a:t>meadow conditions </a:t>
            </a:r>
            <a:r>
              <a:rPr lang="en-US" sz="3600" dirty="0">
                <a:latin typeface="+mn-lt"/>
              </a:rPr>
              <a:t>that support population </a:t>
            </a:r>
            <a:r>
              <a:rPr lang="en-US" sz="3600" dirty="0" smtClean="0">
                <a:latin typeface="+mn-lt"/>
              </a:rPr>
              <a:t>persistence (RASI, RAMU, RACA)? </a:t>
            </a:r>
            <a:r>
              <a:rPr lang="en-US" sz="3600" dirty="0">
                <a:latin typeface="+mn-lt"/>
              </a:rPr>
              <a:t/>
            </a:r>
            <a:br>
              <a:rPr lang="en-US" sz="3600" dirty="0">
                <a:latin typeface="+mn-lt"/>
              </a:rPr>
            </a:br>
            <a:endParaRPr lang="en-US" sz="3600" dirty="0">
              <a:latin typeface="+mn-lt"/>
            </a:endParaRPr>
          </a:p>
        </p:txBody>
      </p:sp>
      <p:sp>
        <p:nvSpPr>
          <p:cNvPr id="3" name="Content Placeholder 2"/>
          <p:cNvSpPr>
            <a:spLocks noGrp="1"/>
          </p:cNvSpPr>
          <p:nvPr>
            <p:ph idx="1"/>
          </p:nvPr>
        </p:nvSpPr>
        <p:spPr/>
        <p:txBody>
          <a:bodyPr/>
          <a:lstStyle/>
          <a:p>
            <a:pPr marL="514350" indent="-514350">
              <a:buFont typeface="+mj-lt"/>
              <a:buAutoNum type="alphaLcParenR"/>
            </a:pPr>
            <a:r>
              <a:rPr lang="en-US" dirty="0" smtClean="0"/>
              <a:t>Water throughout the year</a:t>
            </a:r>
          </a:p>
          <a:p>
            <a:pPr lvl="1"/>
            <a:r>
              <a:rPr lang="en-US" dirty="0" smtClean="0"/>
              <a:t>With specific conditions for breeding &amp; overwintering</a:t>
            </a:r>
          </a:p>
          <a:p>
            <a:pPr marL="514350" indent="-514350">
              <a:buFont typeface="+mj-lt"/>
              <a:buAutoNum type="alphaLcParenR"/>
            </a:pPr>
            <a:r>
              <a:rPr lang="en-US" dirty="0" smtClean="0"/>
              <a:t>Ability to access food and refuge</a:t>
            </a:r>
          </a:p>
          <a:p>
            <a:pPr marL="514350" indent="-514350">
              <a:buFont typeface="+mj-lt"/>
              <a:buAutoNum type="alphaLcParenR"/>
            </a:pPr>
            <a:r>
              <a:rPr lang="en-US" dirty="0" smtClean="0"/>
              <a:t>Basking sites</a:t>
            </a:r>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4058" y="3321199"/>
            <a:ext cx="5026651" cy="3351101"/>
          </a:xfrm>
          <a:prstGeom prst="rect">
            <a:avLst/>
          </a:prstGeom>
          <a:ln>
            <a:solidFill>
              <a:schemeClr val="tx1"/>
            </a:solidFill>
          </a:ln>
        </p:spPr>
      </p:pic>
    </p:spTree>
    <p:extLst>
      <p:ext uri="{BB962C8B-B14F-4D97-AF65-F5344CB8AC3E}">
        <p14:creationId xmlns:p14="http://schemas.microsoft.com/office/powerpoint/2010/main" val="34980558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092" y="854016"/>
            <a:ext cx="4334774" cy="5779698"/>
          </a:xfrm>
          <a:prstGeom prst="rect">
            <a:avLst/>
          </a:prstGeom>
          <a:ln w="19050">
            <a:solidFill>
              <a:schemeClr val="tx1"/>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6866" y="854016"/>
            <a:ext cx="3853132" cy="2889849"/>
          </a:xfrm>
          <a:prstGeom prst="rect">
            <a:avLst/>
          </a:prstGeom>
          <a:ln w="19050">
            <a:solidFill>
              <a:schemeClr val="tx1"/>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6866" y="3743865"/>
            <a:ext cx="3853132" cy="2889849"/>
          </a:xfrm>
          <a:prstGeom prst="rect">
            <a:avLst/>
          </a:prstGeom>
          <a:ln w="19050">
            <a:solidFill>
              <a:schemeClr val="tx1"/>
            </a:solidFill>
          </a:ln>
        </p:spPr>
      </p:pic>
      <p:sp>
        <p:nvSpPr>
          <p:cNvPr id="10" name="TextBox 9"/>
          <p:cNvSpPr txBox="1"/>
          <p:nvPr/>
        </p:nvSpPr>
        <p:spPr>
          <a:xfrm>
            <a:off x="1818574" y="851790"/>
            <a:ext cx="1568863" cy="369332"/>
          </a:xfrm>
          <a:prstGeom prst="rect">
            <a:avLst/>
          </a:prstGeom>
          <a:solidFill>
            <a:schemeClr val="bg1"/>
          </a:solidFill>
        </p:spPr>
        <p:txBody>
          <a:bodyPr wrap="square" rtlCol="0">
            <a:spAutoFit/>
          </a:bodyPr>
          <a:lstStyle/>
          <a:p>
            <a:r>
              <a:rPr lang="en-US" dirty="0" smtClean="0"/>
              <a:t>Snow/ runoff</a:t>
            </a:r>
            <a:endParaRPr lang="en-US" dirty="0"/>
          </a:p>
        </p:txBody>
      </p:sp>
      <p:sp>
        <p:nvSpPr>
          <p:cNvPr id="11" name="TextBox 10"/>
          <p:cNvSpPr txBox="1"/>
          <p:nvPr/>
        </p:nvSpPr>
        <p:spPr>
          <a:xfrm>
            <a:off x="5808271" y="3736842"/>
            <a:ext cx="2163431" cy="369332"/>
          </a:xfrm>
          <a:prstGeom prst="rect">
            <a:avLst/>
          </a:prstGeom>
          <a:solidFill>
            <a:schemeClr val="bg1"/>
          </a:solidFill>
        </p:spPr>
        <p:txBody>
          <a:bodyPr wrap="square" rtlCol="0">
            <a:spAutoFit/>
          </a:bodyPr>
          <a:lstStyle/>
          <a:p>
            <a:r>
              <a:rPr lang="en-US" dirty="0" smtClean="0"/>
              <a:t>Groundwater springs</a:t>
            </a:r>
            <a:endParaRPr lang="en-US" dirty="0"/>
          </a:p>
        </p:txBody>
      </p:sp>
      <p:sp>
        <p:nvSpPr>
          <p:cNvPr id="12" name="TextBox 11"/>
          <p:cNvSpPr txBox="1"/>
          <p:nvPr/>
        </p:nvSpPr>
        <p:spPr>
          <a:xfrm>
            <a:off x="6169684" y="854016"/>
            <a:ext cx="1440607" cy="379562"/>
          </a:xfrm>
          <a:prstGeom prst="rect">
            <a:avLst/>
          </a:prstGeom>
          <a:solidFill>
            <a:schemeClr val="bg1"/>
          </a:solidFill>
        </p:spPr>
        <p:txBody>
          <a:bodyPr wrap="square" rtlCol="0">
            <a:spAutoFit/>
          </a:bodyPr>
          <a:lstStyle/>
          <a:p>
            <a:r>
              <a:rPr lang="en-US" dirty="0" smtClean="0"/>
              <a:t>Beaver dams</a:t>
            </a:r>
            <a:endParaRPr lang="en-US" dirty="0"/>
          </a:p>
        </p:txBody>
      </p:sp>
      <p:sp>
        <p:nvSpPr>
          <p:cNvPr id="13" name="Title 12"/>
          <p:cNvSpPr>
            <a:spLocks noGrp="1"/>
          </p:cNvSpPr>
          <p:nvPr>
            <p:ph type="title"/>
          </p:nvPr>
        </p:nvSpPr>
        <p:spPr>
          <a:xfrm>
            <a:off x="628649" y="189781"/>
            <a:ext cx="6905085" cy="681488"/>
          </a:xfrm>
        </p:spPr>
        <p:txBody>
          <a:bodyPr>
            <a:normAutofit fontScale="90000"/>
          </a:bodyPr>
          <a:lstStyle/>
          <a:p>
            <a:r>
              <a:rPr lang="en-US" dirty="0" smtClean="0"/>
              <a:t>2a. Water throughout the year</a:t>
            </a:r>
            <a:endParaRPr lang="en-US" dirty="0"/>
          </a:p>
        </p:txBody>
      </p:sp>
    </p:spTree>
    <p:extLst>
      <p:ext uri="{BB962C8B-B14F-4D97-AF65-F5344CB8AC3E}">
        <p14:creationId xmlns:p14="http://schemas.microsoft.com/office/powerpoint/2010/main" val="1059532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Meadow Hydrology and Frog Distribution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2307489"/>
            <a:ext cx="3773751" cy="3401863"/>
          </a:xfrm>
          <a:prstGeom prst="rect">
            <a:avLst/>
          </a:prstGeom>
        </p:spPr>
      </p:pic>
      <p:pic>
        <p:nvPicPr>
          <p:cNvPr id="4" name="Picture 3"/>
          <p:cNvPicPr>
            <a:picLocks noChangeAspect="1"/>
          </p:cNvPicPr>
          <p:nvPr/>
        </p:nvPicPr>
        <p:blipFill rotWithShape="1">
          <a:blip r:embed="rId3"/>
          <a:srcRect l="9211" t="29952" r="43424" b="35023"/>
          <a:stretch/>
        </p:blipFill>
        <p:spPr>
          <a:xfrm>
            <a:off x="4572000" y="3515705"/>
            <a:ext cx="4466680" cy="1114748"/>
          </a:xfrm>
          <a:prstGeom prst="rect">
            <a:avLst/>
          </a:prstGeom>
        </p:spPr>
      </p:pic>
      <p:sp>
        <p:nvSpPr>
          <p:cNvPr id="5" name="TextBox 4"/>
          <p:cNvSpPr txBox="1"/>
          <p:nvPr/>
        </p:nvSpPr>
        <p:spPr>
          <a:xfrm>
            <a:off x="262550" y="1673219"/>
            <a:ext cx="1726537" cy="646331"/>
          </a:xfrm>
          <a:prstGeom prst="rect">
            <a:avLst/>
          </a:prstGeom>
          <a:noFill/>
        </p:spPr>
        <p:txBody>
          <a:bodyPr wrap="square" rtlCol="0">
            <a:spAutoFit/>
          </a:bodyPr>
          <a:lstStyle/>
          <a:p>
            <a:r>
              <a:rPr lang="en-US" dirty="0" smtClean="0"/>
              <a:t>Stream flow and breeding sites</a:t>
            </a:r>
            <a:endParaRPr lang="en-US" dirty="0"/>
          </a:p>
        </p:txBody>
      </p:sp>
      <p:sp>
        <p:nvSpPr>
          <p:cNvPr id="6" name="TextBox 5"/>
          <p:cNvSpPr txBox="1"/>
          <p:nvPr/>
        </p:nvSpPr>
        <p:spPr>
          <a:xfrm>
            <a:off x="2263367" y="1661158"/>
            <a:ext cx="2139034" cy="646331"/>
          </a:xfrm>
          <a:prstGeom prst="rect">
            <a:avLst/>
          </a:prstGeom>
          <a:noFill/>
        </p:spPr>
        <p:txBody>
          <a:bodyPr wrap="square" rtlCol="0">
            <a:spAutoFit/>
          </a:bodyPr>
          <a:lstStyle/>
          <a:p>
            <a:r>
              <a:rPr lang="en-US" dirty="0" smtClean="0"/>
              <a:t>Water temperature and frog locations</a:t>
            </a:r>
            <a:endParaRPr lang="en-US" dirty="0"/>
          </a:p>
        </p:txBody>
      </p:sp>
      <p:sp>
        <p:nvSpPr>
          <p:cNvPr id="7" name="TextBox 6"/>
          <p:cNvSpPr txBox="1"/>
          <p:nvPr/>
        </p:nvSpPr>
        <p:spPr>
          <a:xfrm>
            <a:off x="5735823" y="2319550"/>
            <a:ext cx="1896248" cy="646331"/>
          </a:xfrm>
          <a:prstGeom prst="rect">
            <a:avLst/>
          </a:prstGeom>
          <a:noFill/>
        </p:spPr>
        <p:txBody>
          <a:bodyPr wrap="square" rtlCol="0">
            <a:spAutoFit/>
          </a:bodyPr>
          <a:lstStyle/>
          <a:p>
            <a:r>
              <a:rPr lang="en-US" dirty="0" smtClean="0"/>
              <a:t>Ground water and breeding sites</a:t>
            </a:r>
            <a:endParaRPr lang="en-US" dirty="0"/>
          </a:p>
        </p:txBody>
      </p:sp>
    </p:spTree>
    <p:extLst>
      <p:ext uri="{BB962C8B-B14F-4D97-AF65-F5344CB8AC3E}">
        <p14:creationId xmlns:p14="http://schemas.microsoft.com/office/powerpoint/2010/main" val="3056654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82655" y="1729002"/>
            <a:ext cx="6258756" cy="4188197"/>
            <a:chOff x="1143000" y="1372375"/>
            <a:chExt cx="6858000" cy="4113251"/>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372375"/>
              <a:ext cx="6858000" cy="4113251"/>
            </a:xfrm>
            <a:prstGeom prst="rect">
              <a:avLst/>
            </a:prstGeom>
          </p:spPr>
        </p:pic>
        <p:grpSp>
          <p:nvGrpSpPr>
            <p:cNvPr id="3" name="Group 2"/>
            <p:cNvGrpSpPr/>
            <p:nvPr/>
          </p:nvGrpSpPr>
          <p:grpSpPr>
            <a:xfrm>
              <a:off x="1677838" y="1517763"/>
              <a:ext cx="4822530" cy="3568497"/>
              <a:chOff x="1677838" y="1509137"/>
              <a:chExt cx="4822530" cy="3568497"/>
            </a:xfrm>
          </p:grpSpPr>
          <p:sp>
            <p:nvSpPr>
              <p:cNvPr id="10" name="Freeform 9"/>
              <p:cNvSpPr/>
              <p:nvPr/>
            </p:nvSpPr>
            <p:spPr>
              <a:xfrm>
                <a:off x="1682152" y="2434596"/>
                <a:ext cx="4813540" cy="2107005"/>
              </a:xfrm>
              <a:custGeom>
                <a:avLst/>
                <a:gdLst>
                  <a:gd name="connsiteX0" fmla="*/ 6395049 w 6435306"/>
                  <a:gd name="connsiteY0" fmla="*/ 1339970 h 2490159"/>
                  <a:gd name="connsiteX1" fmla="*/ 5244860 w 6435306"/>
                  <a:gd name="connsiteY1" fmla="*/ 943155 h 2490159"/>
                  <a:gd name="connsiteX2" fmla="*/ 4698521 w 6435306"/>
                  <a:gd name="connsiteY2" fmla="*/ 707366 h 2490159"/>
                  <a:gd name="connsiteX3" fmla="*/ 4129177 w 6435306"/>
                  <a:gd name="connsiteY3" fmla="*/ 391064 h 2490159"/>
                  <a:gd name="connsiteX4" fmla="*/ 3370053 w 6435306"/>
                  <a:gd name="connsiteY4" fmla="*/ 63261 h 2490159"/>
                  <a:gd name="connsiteX5" fmla="*/ 3186023 w 6435306"/>
                  <a:gd name="connsiteY5" fmla="*/ 23004 h 2490159"/>
                  <a:gd name="connsiteX6" fmla="*/ 3030747 w 6435306"/>
                  <a:gd name="connsiteY6" fmla="*/ 0 h 2490159"/>
                  <a:gd name="connsiteX7" fmla="*/ 2892725 w 6435306"/>
                  <a:gd name="connsiteY7" fmla="*/ 0 h 2490159"/>
                  <a:gd name="connsiteX8" fmla="*/ 2725947 w 6435306"/>
                  <a:gd name="connsiteY8" fmla="*/ 28755 h 2490159"/>
                  <a:gd name="connsiteX9" fmla="*/ 2536166 w 6435306"/>
                  <a:gd name="connsiteY9" fmla="*/ 97766 h 2490159"/>
                  <a:gd name="connsiteX10" fmla="*/ 2363638 w 6435306"/>
                  <a:gd name="connsiteY10" fmla="*/ 178279 h 2490159"/>
                  <a:gd name="connsiteX11" fmla="*/ 1949570 w 6435306"/>
                  <a:gd name="connsiteY11" fmla="*/ 385313 h 2490159"/>
                  <a:gd name="connsiteX12" fmla="*/ 1483743 w 6435306"/>
                  <a:gd name="connsiteY12" fmla="*/ 672861 h 2490159"/>
                  <a:gd name="connsiteX13" fmla="*/ 1012166 w 6435306"/>
                  <a:gd name="connsiteY13" fmla="*/ 908649 h 2490159"/>
                  <a:gd name="connsiteX14" fmla="*/ 402566 w 6435306"/>
                  <a:gd name="connsiteY14" fmla="*/ 1086928 h 2490159"/>
                  <a:gd name="connsiteX15" fmla="*/ 0 w 6435306"/>
                  <a:gd name="connsiteY15" fmla="*/ 1150189 h 2490159"/>
                  <a:gd name="connsiteX16" fmla="*/ 5751 w 6435306"/>
                  <a:gd name="connsiteY16" fmla="*/ 2386642 h 2490159"/>
                  <a:gd name="connsiteX17" fmla="*/ 523336 w 6435306"/>
                  <a:gd name="connsiteY17" fmla="*/ 2352136 h 2490159"/>
                  <a:gd name="connsiteX18" fmla="*/ 1242204 w 6435306"/>
                  <a:gd name="connsiteY18" fmla="*/ 2156604 h 2490159"/>
                  <a:gd name="connsiteX19" fmla="*/ 1759789 w 6435306"/>
                  <a:gd name="connsiteY19" fmla="*/ 2024332 h 2490159"/>
                  <a:gd name="connsiteX20" fmla="*/ 2334883 w 6435306"/>
                  <a:gd name="connsiteY20" fmla="*/ 1874808 h 2490159"/>
                  <a:gd name="connsiteX21" fmla="*/ 2679940 w 6435306"/>
                  <a:gd name="connsiteY21" fmla="*/ 1823049 h 2490159"/>
                  <a:gd name="connsiteX22" fmla="*/ 2950234 w 6435306"/>
                  <a:gd name="connsiteY22" fmla="*/ 1834551 h 2490159"/>
                  <a:gd name="connsiteX23" fmla="*/ 3151517 w 6435306"/>
                  <a:gd name="connsiteY23" fmla="*/ 1857555 h 2490159"/>
                  <a:gd name="connsiteX24" fmla="*/ 3450566 w 6435306"/>
                  <a:gd name="connsiteY24" fmla="*/ 1897811 h 2490159"/>
                  <a:gd name="connsiteX25" fmla="*/ 3778370 w 6435306"/>
                  <a:gd name="connsiteY25" fmla="*/ 1978325 h 2490159"/>
                  <a:gd name="connsiteX26" fmla="*/ 4226943 w 6435306"/>
                  <a:gd name="connsiteY26" fmla="*/ 2093344 h 2490159"/>
                  <a:gd name="connsiteX27" fmla="*/ 4825041 w 6435306"/>
                  <a:gd name="connsiteY27" fmla="*/ 2196861 h 2490159"/>
                  <a:gd name="connsiteX28" fmla="*/ 5365630 w 6435306"/>
                  <a:gd name="connsiteY28" fmla="*/ 2277374 h 2490159"/>
                  <a:gd name="connsiteX29" fmla="*/ 5992483 w 6435306"/>
                  <a:gd name="connsiteY29" fmla="*/ 2432649 h 2490159"/>
                  <a:gd name="connsiteX30" fmla="*/ 6435306 w 6435306"/>
                  <a:gd name="connsiteY30" fmla="*/ 2490159 h 2490159"/>
                  <a:gd name="connsiteX31" fmla="*/ 6395049 w 6435306"/>
                  <a:gd name="connsiteY31" fmla="*/ 1339970 h 2490159"/>
                  <a:gd name="connsiteX0" fmla="*/ 6395049 w 6435306"/>
                  <a:gd name="connsiteY0" fmla="*/ 1339970 h 2490159"/>
                  <a:gd name="connsiteX1" fmla="*/ 5244860 w 6435306"/>
                  <a:gd name="connsiteY1" fmla="*/ 943155 h 2490159"/>
                  <a:gd name="connsiteX2" fmla="*/ 4698521 w 6435306"/>
                  <a:gd name="connsiteY2" fmla="*/ 707366 h 2490159"/>
                  <a:gd name="connsiteX3" fmla="*/ 4129177 w 6435306"/>
                  <a:gd name="connsiteY3" fmla="*/ 391064 h 2490159"/>
                  <a:gd name="connsiteX4" fmla="*/ 3370053 w 6435306"/>
                  <a:gd name="connsiteY4" fmla="*/ 63261 h 2490159"/>
                  <a:gd name="connsiteX5" fmla="*/ 3186023 w 6435306"/>
                  <a:gd name="connsiteY5" fmla="*/ 23004 h 2490159"/>
                  <a:gd name="connsiteX6" fmla="*/ 3030747 w 6435306"/>
                  <a:gd name="connsiteY6" fmla="*/ 0 h 2490159"/>
                  <a:gd name="connsiteX7" fmla="*/ 2892725 w 6435306"/>
                  <a:gd name="connsiteY7" fmla="*/ 0 h 2490159"/>
                  <a:gd name="connsiteX8" fmla="*/ 2725947 w 6435306"/>
                  <a:gd name="connsiteY8" fmla="*/ 28755 h 2490159"/>
                  <a:gd name="connsiteX9" fmla="*/ 2536166 w 6435306"/>
                  <a:gd name="connsiteY9" fmla="*/ 97766 h 2490159"/>
                  <a:gd name="connsiteX10" fmla="*/ 2363638 w 6435306"/>
                  <a:gd name="connsiteY10" fmla="*/ 178279 h 2490159"/>
                  <a:gd name="connsiteX11" fmla="*/ 1949570 w 6435306"/>
                  <a:gd name="connsiteY11" fmla="*/ 385313 h 2490159"/>
                  <a:gd name="connsiteX12" fmla="*/ 1483743 w 6435306"/>
                  <a:gd name="connsiteY12" fmla="*/ 672861 h 2490159"/>
                  <a:gd name="connsiteX13" fmla="*/ 1012166 w 6435306"/>
                  <a:gd name="connsiteY13" fmla="*/ 908649 h 2490159"/>
                  <a:gd name="connsiteX14" fmla="*/ 402566 w 6435306"/>
                  <a:gd name="connsiteY14" fmla="*/ 1086928 h 2490159"/>
                  <a:gd name="connsiteX15" fmla="*/ 0 w 6435306"/>
                  <a:gd name="connsiteY15" fmla="*/ 1150189 h 2490159"/>
                  <a:gd name="connsiteX16" fmla="*/ 5751 w 6435306"/>
                  <a:gd name="connsiteY16" fmla="*/ 2386642 h 2490159"/>
                  <a:gd name="connsiteX17" fmla="*/ 523336 w 6435306"/>
                  <a:gd name="connsiteY17" fmla="*/ 2352136 h 2490159"/>
                  <a:gd name="connsiteX18" fmla="*/ 1242204 w 6435306"/>
                  <a:gd name="connsiteY18" fmla="*/ 2156604 h 2490159"/>
                  <a:gd name="connsiteX19" fmla="*/ 1759789 w 6435306"/>
                  <a:gd name="connsiteY19" fmla="*/ 2024332 h 2490159"/>
                  <a:gd name="connsiteX20" fmla="*/ 2334883 w 6435306"/>
                  <a:gd name="connsiteY20" fmla="*/ 1874808 h 2490159"/>
                  <a:gd name="connsiteX21" fmla="*/ 2679940 w 6435306"/>
                  <a:gd name="connsiteY21" fmla="*/ 1823049 h 2490159"/>
                  <a:gd name="connsiteX22" fmla="*/ 2950234 w 6435306"/>
                  <a:gd name="connsiteY22" fmla="*/ 1834551 h 2490159"/>
                  <a:gd name="connsiteX23" fmla="*/ 3151517 w 6435306"/>
                  <a:gd name="connsiteY23" fmla="*/ 1857555 h 2490159"/>
                  <a:gd name="connsiteX24" fmla="*/ 3450566 w 6435306"/>
                  <a:gd name="connsiteY24" fmla="*/ 1897811 h 2490159"/>
                  <a:gd name="connsiteX25" fmla="*/ 3778370 w 6435306"/>
                  <a:gd name="connsiteY25" fmla="*/ 1978325 h 2490159"/>
                  <a:gd name="connsiteX26" fmla="*/ 4226943 w 6435306"/>
                  <a:gd name="connsiteY26" fmla="*/ 2093344 h 2490159"/>
                  <a:gd name="connsiteX27" fmla="*/ 4825041 w 6435306"/>
                  <a:gd name="connsiteY27" fmla="*/ 2196861 h 2490159"/>
                  <a:gd name="connsiteX28" fmla="*/ 5348377 w 6435306"/>
                  <a:gd name="connsiteY28" fmla="*/ 2300378 h 2490159"/>
                  <a:gd name="connsiteX29" fmla="*/ 5992483 w 6435306"/>
                  <a:gd name="connsiteY29" fmla="*/ 2432649 h 2490159"/>
                  <a:gd name="connsiteX30" fmla="*/ 6435306 w 6435306"/>
                  <a:gd name="connsiteY30" fmla="*/ 2490159 h 2490159"/>
                  <a:gd name="connsiteX31" fmla="*/ 6395049 w 6435306"/>
                  <a:gd name="connsiteY31" fmla="*/ 1339970 h 2490159"/>
                  <a:gd name="connsiteX0" fmla="*/ 6395049 w 6435306"/>
                  <a:gd name="connsiteY0" fmla="*/ 1339970 h 2490159"/>
                  <a:gd name="connsiteX1" fmla="*/ 5244860 w 6435306"/>
                  <a:gd name="connsiteY1" fmla="*/ 943155 h 2490159"/>
                  <a:gd name="connsiteX2" fmla="*/ 4698521 w 6435306"/>
                  <a:gd name="connsiteY2" fmla="*/ 707366 h 2490159"/>
                  <a:gd name="connsiteX3" fmla="*/ 4129177 w 6435306"/>
                  <a:gd name="connsiteY3" fmla="*/ 391064 h 2490159"/>
                  <a:gd name="connsiteX4" fmla="*/ 3370053 w 6435306"/>
                  <a:gd name="connsiteY4" fmla="*/ 63261 h 2490159"/>
                  <a:gd name="connsiteX5" fmla="*/ 3186023 w 6435306"/>
                  <a:gd name="connsiteY5" fmla="*/ 23004 h 2490159"/>
                  <a:gd name="connsiteX6" fmla="*/ 3030747 w 6435306"/>
                  <a:gd name="connsiteY6" fmla="*/ 0 h 2490159"/>
                  <a:gd name="connsiteX7" fmla="*/ 2892725 w 6435306"/>
                  <a:gd name="connsiteY7" fmla="*/ 0 h 2490159"/>
                  <a:gd name="connsiteX8" fmla="*/ 2725947 w 6435306"/>
                  <a:gd name="connsiteY8" fmla="*/ 28755 h 2490159"/>
                  <a:gd name="connsiteX9" fmla="*/ 2536166 w 6435306"/>
                  <a:gd name="connsiteY9" fmla="*/ 97766 h 2490159"/>
                  <a:gd name="connsiteX10" fmla="*/ 2363638 w 6435306"/>
                  <a:gd name="connsiteY10" fmla="*/ 178279 h 2490159"/>
                  <a:gd name="connsiteX11" fmla="*/ 1949570 w 6435306"/>
                  <a:gd name="connsiteY11" fmla="*/ 385313 h 2490159"/>
                  <a:gd name="connsiteX12" fmla="*/ 1483743 w 6435306"/>
                  <a:gd name="connsiteY12" fmla="*/ 672861 h 2490159"/>
                  <a:gd name="connsiteX13" fmla="*/ 1012166 w 6435306"/>
                  <a:gd name="connsiteY13" fmla="*/ 908649 h 2490159"/>
                  <a:gd name="connsiteX14" fmla="*/ 402566 w 6435306"/>
                  <a:gd name="connsiteY14" fmla="*/ 1086928 h 2490159"/>
                  <a:gd name="connsiteX15" fmla="*/ 0 w 6435306"/>
                  <a:gd name="connsiteY15" fmla="*/ 1150189 h 2490159"/>
                  <a:gd name="connsiteX16" fmla="*/ 5751 w 6435306"/>
                  <a:gd name="connsiteY16" fmla="*/ 2386642 h 2490159"/>
                  <a:gd name="connsiteX17" fmla="*/ 523336 w 6435306"/>
                  <a:gd name="connsiteY17" fmla="*/ 2352136 h 2490159"/>
                  <a:gd name="connsiteX18" fmla="*/ 1242204 w 6435306"/>
                  <a:gd name="connsiteY18" fmla="*/ 2156604 h 2490159"/>
                  <a:gd name="connsiteX19" fmla="*/ 1759789 w 6435306"/>
                  <a:gd name="connsiteY19" fmla="*/ 2024332 h 2490159"/>
                  <a:gd name="connsiteX20" fmla="*/ 2334883 w 6435306"/>
                  <a:gd name="connsiteY20" fmla="*/ 1874808 h 2490159"/>
                  <a:gd name="connsiteX21" fmla="*/ 2679940 w 6435306"/>
                  <a:gd name="connsiteY21" fmla="*/ 1823049 h 2490159"/>
                  <a:gd name="connsiteX22" fmla="*/ 2950234 w 6435306"/>
                  <a:gd name="connsiteY22" fmla="*/ 1834551 h 2490159"/>
                  <a:gd name="connsiteX23" fmla="*/ 3151517 w 6435306"/>
                  <a:gd name="connsiteY23" fmla="*/ 1857555 h 2490159"/>
                  <a:gd name="connsiteX24" fmla="*/ 3450566 w 6435306"/>
                  <a:gd name="connsiteY24" fmla="*/ 1897811 h 2490159"/>
                  <a:gd name="connsiteX25" fmla="*/ 3778370 w 6435306"/>
                  <a:gd name="connsiteY25" fmla="*/ 1978325 h 2490159"/>
                  <a:gd name="connsiteX26" fmla="*/ 4221192 w 6435306"/>
                  <a:gd name="connsiteY26" fmla="*/ 2076092 h 2490159"/>
                  <a:gd name="connsiteX27" fmla="*/ 4825041 w 6435306"/>
                  <a:gd name="connsiteY27" fmla="*/ 2196861 h 2490159"/>
                  <a:gd name="connsiteX28" fmla="*/ 5348377 w 6435306"/>
                  <a:gd name="connsiteY28" fmla="*/ 2300378 h 2490159"/>
                  <a:gd name="connsiteX29" fmla="*/ 5992483 w 6435306"/>
                  <a:gd name="connsiteY29" fmla="*/ 2432649 h 2490159"/>
                  <a:gd name="connsiteX30" fmla="*/ 6435306 w 6435306"/>
                  <a:gd name="connsiteY30" fmla="*/ 2490159 h 2490159"/>
                  <a:gd name="connsiteX31" fmla="*/ 6395049 w 6435306"/>
                  <a:gd name="connsiteY31" fmla="*/ 1339970 h 2490159"/>
                  <a:gd name="connsiteX0" fmla="*/ 6395049 w 6435306"/>
                  <a:gd name="connsiteY0" fmla="*/ 1339970 h 2490159"/>
                  <a:gd name="connsiteX1" fmla="*/ 5244860 w 6435306"/>
                  <a:gd name="connsiteY1" fmla="*/ 943155 h 2490159"/>
                  <a:gd name="connsiteX2" fmla="*/ 4698521 w 6435306"/>
                  <a:gd name="connsiteY2" fmla="*/ 707366 h 2490159"/>
                  <a:gd name="connsiteX3" fmla="*/ 4129177 w 6435306"/>
                  <a:gd name="connsiteY3" fmla="*/ 391064 h 2490159"/>
                  <a:gd name="connsiteX4" fmla="*/ 3370053 w 6435306"/>
                  <a:gd name="connsiteY4" fmla="*/ 63261 h 2490159"/>
                  <a:gd name="connsiteX5" fmla="*/ 3186023 w 6435306"/>
                  <a:gd name="connsiteY5" fmla="*/ 23004 h 2490159"/>
                  <a:gd name="connsiteX6" fmla="*/ 3030747 w 6435306"/>
                  <a:gd name="connsiteY6" fmla="*/ 0 h 2490159"/>
                  <a:gd name="connsiteX7" fmla="*/ 2892725 w 6435306"/>
                  <a:gd name="connsiteY7" fmla="*/ 0 h 2490159"/>
                  <a:gd name="connsiteX8" fmla="*/ 2725947 w 6435306"/>
                  <a:gd name="connsiteY8" fmla="*/ 28755 h 2490159"/>
                  <a:gd name="connsiteX9" fmla="*/ 2536166 w 6435306"/>
                  <a:gd name="connsiteY9" fmla="*/ 97766 h 2490159"/>
                  <a:gd name="connsiteX10" fmla="*/ 2363638 w 6435306"/>
                  <a:gd name="connsiteY10" fmla="*/ 178279 h 2490159"/>
                  <a:gd name="connsiteX11" fmla="*/ 1949570 w 6435306"/>
                  <a:gd name="connsiteY11" fmla="*/ 385313 h 2490159"/>
                  <a:gd name="connsiteX12" fmla="*/ 1483743 w 6435306"/>
                  <a:gd name="connsiteY12" fmla="*/ 672861 h 2490159"/>
                  <a:gd name="connsiteX13" fmla="*/ 1012166 w 6435306"/>
                  <a:gd name="connsiteY13" fmla="*/ 879895 h 2490159"/>
                  <a:gd name="connsiteX14" fmla="*/ 402566 w 6435306"/>
                  <a:gd name="connsiteY14" fmla="*/ 1086928 h 2490159"/>
                  <a:gd name="connsiteX15" fmla="*/ 0 w 6435306"/>
                  <a:gd name="connsiteY15" fmla="*/ 1150189 h 2490159"/>
                  <a:gd name="connsiteX16" fmla="*/ 5751 w 6435306"/>
                  <a:gd name="connsiteY16" fmla="*/ 2386642 h 2490159"/>
                  <a:gd name="connsiteX17" fmla="*/ 523336 w 6435306"/>
                  <a:gd name="connsiteY17" fmla="*/ 2352136 h 2490159"/>
                  <a:gd name="connsiteX18" fmla="*/ 1242204 w 6435306"/>
                  <a:gd name="connsiteY18" fmla="*/ 2156604 h 2490159"/>
                  <a:gd name="connsiteX19" fmla="*/ 1759789 w 6435306"/>
                  <a:gd name="connsiteY19" fmla="*/ 2024332 h 2490159"/>
                  <a:gd name="connsiteX20" fmla="*/ 2334883 w 6435306"/>
                  <a:gd name="connsiteY20" fmla="*/ 1874808 h 2490159"/>
                  <a:gd name="connsiteX21" fmla="*/ 2679940 w 6435306"/>
                  <a:gd name="connsiteY21" fmla="*/ 1823049 h 2490159"/>
                  <a:gd name="connsiteX22" fmla="*/ 2950234 w 6435306"/>
                  <a:gd name="connsiteY22" fmla="*/ 1834551 h 2490159"/>
                  <a:gd name="connsiteX23" fmla="*/ 3151517 w 6435306"/>
                  <a:gd name="connsiteY23" fmla="*/ 1857555 h 2490159"/>
                  <a:gd name="connsiteX24" fmla="*/ 3450566 w 6435306"/>
                  <a:gd name="connsiteY24" fmla="*/ 1897811 h 2490159"/>
                  <a:gd name="connsiteX25" fmla="*/ 3778370 w 6435306"/>
                  <a:gd name="connsiteY25" fmla="*/ 1978325 h 2490159"/>
                  <a:gd name="connsiteX26" fmla="*/ 4221192 w 6435306"/>
                  <a:gd name="connsiteY26" fmla="*/ 2076092 h 2490159"/>
                  <a:gd name="connsiteX27" fmla="*/ 4825041 w 6435306"/>
                  <a:gd name="connsiteY27" fmla="*/ 2196861 h 2490159"/>
                  <a:gd name="connsiteX28" fmla="*/ 5348377 w 6435306"/>
                  <a:gd name="connsiteY28" fmla="*/ 2300378 h 2490159"/>
                  <a:gd name="connsiteX29" fmla="*/ 5992483 w 6435306"/>
                  <a:gd name="connsiteY29" fmla="*/ 2432649 h 2490159"/>
                  <a:gd name="connsiteX30" fmla="*/ 6435306 w 6435306"/>
                  <a:gd name="connsiteY30" fmla="*/ 2490159 h 2490159"/>
                  <a:gd name="connsiteX31" fmla="*/ 6395049 w 6435306"/>
                  <a:gd name="connsiteY31" fmla="*/ 1339970 h 2490159"/>
                  <a:gd name="connsiteX0" fmla="*/ 6395049 w 6435306"/>
                  <a:gd name="connsiteY0" fmla="*/ 1339970 h 2490159"/>
                  <a:gd name="connsiteX1" fmla="*/ 5244860 w 6435306"/>
                  <a:gd name="connsiteY1" fmla="*/ 943155 h 2490159"/>
                  <a:gd name="connsiteX2" fmla="*/ 4698521 w 6435306"/>
                  <a:gd name="connsiteY2" fmla="*/ 707366 h 2490159"/>
                  <a:gd name="connsiteX3" fmla="*/ 4129177 w 6435306"/>
                  <a:gd name="connsiteY3" fmla="*/ 391064 h 2490159"/>
                  <a:gd name="connsiteX4" fmla="*/ 3370053 w 6435306"/>
                  <a:gd name="connsiteY4" fmla="*/ 63261 h 2490159"/>
                  <a:gd name="connsiteX5" fmla="*/ 3186023 w 6435306"/>
                  <a:gd name="connsiteY5" fmla="*/ 23004 h 2490159"/>
                  <a:gd name="connsiteX6" fmla="*/ 3030747 w 6435306"/>
                  <a:gd name="connsiteY6" fmla="*/ 0 h 2490159"/>
                  <a:gd name="connsiteX7" fmla="*/ 2892725 w 6435306"/>
                  <a:gd name="connsiteY7" fmla="*/ 0 h 2490159"/>
                  <a:gd name="connsiteX8" fmla="*/ 2725947 w 6435306"/>
                  <a:gd name="connsiteY8" fmla="*/ 28755 h 2490159"/>
                  <a:gd name="connsiteX9" fmla="*/ 2536166 w 6435306"/>
                  <a:gd name="connsiteY9" fmla="*/ 97766 h 2490159"/>
                  <a:gd name="connsiteX10" fmla="*/ 2363638 w 6435306"/>
                  <a:gd name="connsiteY10" fmla="*/ 178279 h 2490159"/>
                  <a:gd name="connsiteX11" fmla="*/ 1949570 w 6435306"/>
                  <a:gd name="connsiteY11" fmla="*/ 385313 h 2490159"/>
                  <a:gd name="connsiteX12" fmla="*/ 1477992 w 6435306"/>
                  <a:gd name="connsiteY12" fmla="*/ 649858 h 2490159"/>
                  <a:gd name="connsiteX13" fmla="*/ 1012166 w 6435306"/>
                  <a:gd name="connsiteY13" fmla="*/ 879895 h 2490159"/>
                  <a:gd name="connsiteX14" fmla="*/ 402566 w 6435306"/>
                  <a:gd name="connsiteY14" fmla="*/ 1086928 h 2490159"/>
                  <a:gd name="connsiteX15" fmla="*/ 0 w 6435306"/>
                  <a:gd name="connsiteY15" fmla="*/ 1150189 h 2490159"/>
                  <a:gd name="connsiteX16" fmla="*/ 5751 w 6435306"/>
                  <a:gd name="connsiteY16" fmla="*/ 2386642 h 2490159"/>
                  <a:gd name="connsiteX17" fmla="*/ 523336 w 6435306"/>
                  <a:gd name="connsiteY17" fmla="*/ 2352136 h 2490159"/>
                  <a:gd name="connsiteX18" fmla="*/ 1242204 w 6435306"/>
                  <a:gd name="connsiteY18" fmla="*/ 2156604 h 2490159"/>
                  <a:gd name="connsiteX19" fmla="*/ 1759789 w 6435306"/>
                  <a:gd name="connsiteY19" fmla="*/ 2024332 h 2490159"/>
                  <a:gd name="connsiteX20" fmla="*/ 2334883 w 6435306"/>
                  <a:gd name="connsiteY20" fmla="*/ 1874808 h 2490159"/>
                  <a:gd name="connsiteX21" fmla="*/ 2679940 w 6435306"/>
                  <a:gd name="connsiteY21" fmla="*/ 1823049 h 2490159"/>
                  <a:gd name="connsiteX22" fmla="*/ 2950234 w 6435306"/>
                  <a:gd name="connsiteY22" fmla="*/ 1834551 h 2490159"/>
                  <a:gd name="connsiteX23" fmla="*/ 3151517 w 6435306"/>
                  <a:gd name="connsiteY23" fmla="*/ 1857555 h 2490159"/>
                  <a:gd name="connsiteX24" fmla="*/ 3450566 w 6435306"/>
                  <a:gd name="connsiteY24" fmla="*/ 1897811 h 2490159"/>
                  <a:gd name="connsiteX25" fmla="*/ 3778370 w 6435306"/>
                  <a:gd name="connsiteY25" fmla="*/ 1978325 h 2490159"/>
                  <a:gd name="connsiteX26" fmla="*/ 4221192 w 6435306"/>
                  <a:gd name="connsiteY26" fmla="*/ 2076092 h 2490159"/>
                  <a:gd name="connsiteX27" fmla="*/ 4825041 w 6435306"/>
                  <a:gd name="connsiteY27" fmla="*/ 2196861 h 2490159"/>
                  <a:gd name="connsiteX28" fmla="*/ 5348377 w 6435306"/>
                  <a:gd name="connsiteY28" fmla="*/ 2300378 h 2490159"/>
                  <a:gd name="connsiteX29" fmla="*/ 5992483 w 6435306"/>
                  <a:gd name="connsiteY29" fmla="*/ 2432649 h 2490159"/>
                  <a:gd name="connsiteX30" fmla="*/ 6435306 w 6435306"/>
                  <a:gd name="connsiteY30" fmla="*/ 2490159 h 2490159"/>
                  <a:gd name="connsiteX31" fmla="*/ 6395049 w 6435306"/>
                  <a:gd name="connsiteY31" fmla="*/ 1339970 h 2490159"/>
                  <a:gd name="connsiteX0" fmla="*/ 6395049 w 6435306"/>
                  <a:gd name="connsiteY0" fmla="*/ 1339970 h 2490159"/>
                  <a:gd name="connsiteX1" fmla="*/ 5244860 w 6435306"/>
                  <a:gd name="connsiteY1" fmla="*/ 943155 h 2490159"/>
                  <a:gd name="connsiteX2" fmla="*/ 4698521 w 6435306"/>
                  <a:gd name="connsiteY2" fmla="*/ 707366 h 2490159"/>
                  <a:gd name="connsiteX3" fmla="*/ 4129177 w 6435306"/>
                  <a:gd name="connsiteY3" fmla="*/ 391064 h 2490159"/>
                  <a:gd name="connsiteX4" fmla="*/ 3370053 w 6435306"/>
                  <a:gd name="connsiteY4" fmla="*/ 63261 h 2490159"/>
                  <a:gd name="connsiteX5" fmla="*/ 3186023 w 6435306"/>
                  <a:gd name="connsiteY5" fmla="*/ 23004 h 2490159"/>
                  <a:gd name="connsiteX6" fmla="*/ 3030747 w 6435306"/>
                  <a:gd name="connsiteY6" fmla="*/ 0 h 2490159"/>
                  <a:gd name="connsiteX7" fmla="*/ 2892725 w 6435306"/>
                  <a:gd name="connsiteY7" fmla="*/ 0 h 2490159"/>
                  <a:gd name="connsiteX8" fmla="*/ 2725947 w 6435306"/>
                  <a:gd name="connsiteY8" fmla="*/ 28755 h 2490159"/>
                  <a:gd name="connsiteX9" fmla="*/ 2536166 w 6435306"/>
                  <a:gd name="connsiteY9" fmla="*/ 97766 h 2490159"/>
                  <a:gd name="connsiteX10" fmla="*/ 2363638 w 6435306"/>
                  <a:gd name="connsiteY10" fmla="*/ 178279 h 2490159"/>
                  <a:gd name="connsiteX11" fmla="*/ 1949570 w 6435306"/>
                  <a:gd name="connsiteY11" fmla="*/ 385313 h 2490159"/>
                  <a:gd name="connsiteX12" fmla="*/ 1477992 w 6435306"/>
                  <a:gd name="connsiteY12" fmla="*/ 649858 h 2490159"/>
                  <a:gd name="connsiteX13" fmla="*/ 1012166 w 6435306"/>
                  <a:gd name="connsiteY13" fmla="*/ 879895 h 2490159"/>
                  <a:gd name="connsiteX14" fmla="*/ 402566 w 6435306"/>
                  <a:gd name="connsiteY14" fmla="*/ 1086928 h 2490159"/>
                  <a:gd name="connsiteX15" fmla="*/ 0 w 6435306"/>
                  <a:gd name="connsiteY15" fmla="*/ 1150189 h 2490159"/>
                  <a:gd name="connsiteX16" fmla="*/ 5751 w 6435306"/>
                  <a:gd name="connsiteY16" fmla="*/ 2386642 h 2490159"/>
                  <a:gd name="connsiteX17" fmla="*/ 523336 w 6435306"/>
                  <a:gd name="connsiteY17" fmla="*/ 2352136 h 2490159"/>
                  <a:gd name="connsiteX18" fmla="*/ 1265208 w 6435306"/>
                  <a:gd name="connsiteY18" fmla="*/ 2191110 h 2490159"/>
                  <a:gd name="connsiteX19" fmla="*/ 1759789 w 6435306"/>
                  <a:gd name="connsiteY19" fmla="*/ 2024332 h 2490159"/>
                  <a:gd name="connsiteX20" fmla="*/ 2334883 w 6435306"/>
                  <a:gd name="connsiteY20" fmla="*/ 1874808 h 2490159"/>
                  <a:gd name="connsiteX21" fmla="*/ 2679940 w 6435306"/>
                  <a:gd name="connsiteY21" fmla="*/ 1823049 h 2490159"/>
                  <a:gd name="connsiteX22" fmla="*/ 2950234 w 6435306"/>
                  <a:gd name="connsiteY22" fmla="*/ 1834551 h 2490159"/>
                  <a:gd name="connsiteX23" fmla="*/ 3151517 w 6435306"/>
                  <a:gd name="connsiteY23" fmla="*/ 1857555 h 2490159"/>
                  <a:gd name="connsiteX24" fmla="*/ 3450566 w 6435306"/>
                  <a:gd name="connsiteY24" fmla="*/ 1897811 h 2490159"/>
                  <a:gd name="connsiteX25" fmla="*/ 3778370 w 6435306"/>
                  <a:gd name="connsiteY25" fmla="*/ 1978325 h 2490159"/>
                  <a:gd name="connsiteX26" fmla="*/ 4221192 w 6435306"/>
                  <a:gd name="connsiteY26" fmla="*/ 2076092 h 2490159"/>
                  <a:gd name="connsiteX27" fmla="*/ 4825041 w 6435306"/>
                  <a:gd name="connsiteY27" fmla="*/ 2196861 h 2490159"/>
                  <a:gd name="connsiteX28" fmla="*/ 5348377 w 6435306"/>
                  <a:gd name="connsiteY28" fmla="*/ 2300378 h 2490159"/>
                  <a:gd name="connsiteX29" fmla="*/ 5992483 w 6435306"/>
                  <a:gd name="connsiteY29" fmla="*/ 2432649 h 2490159"/>
                  <a:gd name="connsiteX30" fmla="*/ 6435306 w 6435306"/>
                  <a:gd name="connsiteY30" fmla="*/ 2490159 h 2490159"/>
                  <a:gd name="connsiteX31" fmla="*/ 6395049 w 6435306"/>
                  <a:gd name="connsiteY31" fmla="*/ 1339970 h 2490159"/>
                  <a:gd name="connsiteX0" fmla="*/ 6395049 w 6435306"/>
                  <a:gd name="connsiteY0" fmla="*/ 1339970 h 2490159"/>
                  <a:gd name="connsiteX1" fmla="*/ 5244860 w 6435306"/>
                  <a:gd name="connsiteY1" fmla="*/ 943155 h 2490159"/>
                  <a:gd name="connsiteX2" fmla="*/ 4698521 w 6435306"/>
                  <a:gd name="connsiteY2" fmla="*/ 707366 h 2490159"/>
                  <a:gd name="connsiteX3" fmla="*/ 4129177 w 6435306"/>
                  <a:gd name="connsiteY3" fmla="*/ 391064 h 2490159"/>
                  <a:gd name="connsiteX4" fmla="*/ 3370053 w 6435306"/>
                  <a:gd name="connsiteY4" fmla="*/ 63261 h 2490159"/>
                  <a:gd name="connsiteX5" fmla="*/ 3186023 w 6435306"/>
                  <a:gd name="connsiteY5" fmla="*/ 23004 h 2490159"/>
                  <a:gd name="connsiteX6" fmla="*/ 3030747 w 6435306"/>
                  <a:gd name="connsiteY6" fmla="*/ 0 h 2490159"/>
                  <a:gd name="connsiteX7" fmla="*/ 2892725 w 6435306"/>
                  <a:gd name="connsiteY7" fmla="*/ 0 h 2490159"/>
                  <a:gd name="connsiteX8" fmla="*/ 2725947 w 6435306"/>
                  <a:gd name="connsiteY8" fmla="*/ 28755 h 2490159"/>
                  <a:gd name="connsiteX9" fmla="*/ 2536166 w 6435306"/>
                  <a:gd name="connsiteY9" fmla="*/ 97766 h 2490159"/>
                  <a:gd name="connsiteX10" fmla="*/ 2363638 w 6435306"/>
                  <a:gd name="connsiteY10" fmla="*/ 178279 h 2490159"/>
                  <a:gd name="connsiteX11" fmla="*/ 1949570 w 6435306"/>
                  <a:gd name="connsiteY11" fmla="*/ 385313 h 2490159"/>
                  <a:gd name="connsiteX12" fmla="*/ 1477992 w 6435306"/>
                  <a:gd name="connsiteY12" fmla="*/ 649858 h 2490159"/>
                  <a:gd name="connsiteX13" fmla="*/ 1012166 w 6435306"/>
                  <a:gd name="connsiteY13" fmla="*/ 879895 h 2490159"/>
                  <a:gd name="connsiteX14" fmla="*/ 402566 w 6435306"/>
                  <a:gd name="connsiteY14" fmla="*/ 1086928 h 2490159"/>
                  <a:gd name="connsiteX15" fmla="*/ 0 w 6435306"/>
                  <a:gd name="connsiteY15" fmla="*/ 1150189 h 2490159"/>
                  <a:gd name="connsiteX16" fmla="*/ 5751 w 6435306"/>
                  <a:gd name="connsiteY16" fmla="*/ 2386642 h 2490159"/>
                  <a:gd name="connsiteX17" fmla="*/ 523336 w 6435306"/>
                  <a:gd name="connsiteY17" fmla="*/ 2352136 h 2490159"/>
                  <a:gd name="connsiteX18" fmla="*/ 1265208 w 6435306"/>
                  <a:gd name="connsiteY18" fmla="*/ 2191110 h 2490159"/>
                  <a:gd name="connsiteX19" fmla="*/ 1794294 w 6435306"/>
                  <a:gd name="connsiteY19" fmla="*/ 2041585 h 2490159"/>
                  <a:gd name="connsiteX20" fmla="*/ 2334883 w 6435306"/>
                  <a:gd name="connsiteY20" fmla="*/ 1874808 h 2490159"/>
                  <a:gd name="connsiteX21" fmla="*/ 2679940 w 6435306"/>
                  <a:gd name="connsiteY21" fmla="*/ 1823049 h 2490159"/>
                  <a:gd name="connsiteX22" fmla="*/ 2950234 w 6435306"/>
                  <a:gd name="connsiteY22" fmla="*/ 1834551 h 2490159"/>
                  <a:gd name="connsiteX23" fmla="*/ 3151517 w 6435306"/>
                  <a:gd name="connsiteY23" fmla="*/ 1857555 h 2490159"/>
                  <a:gd name="connsiteX24" fmla="*/ 3450566 w 6435306"/>
                  <a:gd name="connsiteY24" fmla="*/ 1897811 h 2490159"/>
                  <a:gd name="connsiteX25" fmla="*/ 3778370 w 6435306"/>
                  <a:gd name="connsiteY25" fmla="*/ 1978325 h 2490159"/>
                  <a:gd name="connsiteX26" fmla="*/ 4221192 w 6435306"/>
                  <a:gd name="connsiteY26" fmla="*/ 2076092 h 2490159"/>
                  <a:gd name="connsiteX27" fmla="*/ 4825041 w 6435306"/>
                  <a:gd name="connsiteY27" fmla="*/ 2196861 h 2490159"/>
                  <a:gd name="connsiteX28" fmla="*/ 5348377 w 6435306"/>
                  <a:gd name="connsiteY28" fmla="*/ 2300378 h 2490159"/>
                  <a:gd name="connsiteX29" fmla="*/ 5992483 w 6435306"/>
                  <a:gd name="connsiteY29" fmla="*/ 2432649 h 2490159"/>
                  <a:gd name="connsiteX30" fmla="*/ 6435306 w 6435306"/>
                  <a:gd name="connsiteY30" fmla="*/ 2490159 h 2490159"/>
                  <a:gd name="connsiteX31" fmla="*/ 6395049 w 6435306"/>
                  <a:gd name="connsiteY31" fmla="*/ 1339970 h 2490159"/>
                  <a:gd name="connsiteX0" fmla="*/ 6412302 w 6435306"/>
                  <a:gd name="connsiteY0" fmla="*/ 1334219 h 2490159"/>
                  <a:gd name="connsiteX1" fmla="*/ 5244860 w 6435306"/>
                  <a:gd name="connsiteY1" fmla="*/ 943155 h 2490159"/>
                  <a:gd name="connsiteX2" fmla="*/ 4698521 w 6435306"/>
                  <a:gd name="connsiteY2" fmla="*/ 707366 h 2490159"/>
                  <a:gd name="connsiteX3" fmla="*/ 4129177 w 6435306"/>
                  <a:gd name="connsiteY3" fmla="*/ 391064 h 2490159"/>
                  <a:gd name="connsiteX4" fmla="*/ 3370053 w 6435306"/>
                  <a:gd name="connsiteY4" fmla="*/ 63261 h 2490159"/>
                  <a:gd name="connsiteX5" fmla="*/ 3186023 w 6435306"/>
                  <a:gd name="connsiteY5" fmla="*/ 23004 h 2490159"/>
                  <a:gd name="connsiteX6" fmla="*/ 3030747 w 6435306"/>
                  <a:gd name="connsiteY6" fmla="*/ 0 h 2490159"/>
                  <a:gd name="connsiteX7" fmla="*/ 2892725 w 6435306"/>
                  <a:gd name="connsiteY7" fmla="*/ 0 h 2490159"/>
                  <a:gd name="connsiteX8" fmla="*/ 2725947 w 6435306"/>
                  <a:gd name="connsiteY8" fmla="*/ 28755 h 2490159"/>
                  <a:gd name="connsiteX9" fmla="*/ 2536166 w 6435306"/>
                  <a:gd name="connsiteY9" fmla="*/ 97766 h 2490159"/>
                  <a:gd name="connsiteX10" fmla="*/ 2363638 w 6435306"/>
                  <a:gd name="connsiteY10" fmla="*/ 178279 h 2490159"/>
                  <a:gd name="connsiteX11" fmla="*/ 1949570 w 6435306"/>
                  <a:gd name="connsiteY11" fmla="*/ 385313 h 2490159"/>
                  <a:gd name="connsiteX12" fmla="*/ 1477992 w 6435306"/>
                  <a:gd name="connsiteY12" fmla="*/ 649858 h 2490159"/>
                  <a:gd name="connsiteX13" fmla="*/ 1012166 w 6435306"/>
                  <a:gd name="connsiteY13" fmla="*/ 879895 h 2490159"/>
                  <a:gd name="connsiteX14" fmla="*/ 402566 w 6435306"/>
                  <a:gd name="connsiteY14" fmla="*/ 1086928 h 2490159"/>
                  <a:gd name="connsiteX15" fmla="*/ 0 w 6435306"/>
                  <a:gd name="connsiteY15" fmla="*/ 1150189 h 2490159"/>
                  <a:gd name="connsiteX16" fmla="*/ 5751 w 6435306"/>
                  <a:gd name="connsiteY16" fmla="*/ 2386642 h 2490159"/>
                  <a:gd name="connsiteX17" fmla="*/ 523336 w 6435306"/>
                  <a:gd name="connsiteY17" fmla="*/ 2352136 h 2490159"/>
                  <a:gd name="connsiteX18" fmla="*/ 1265208 w 6435306"/>
                  <a:gd name="connsiteY18" fmla="*/ 2191110 h 2490159"/>
                  <a:gd name="connsiteX19" fmla="*/ 1794294 w 6435306"/>
                  <a:gd name="connsiteY19" fmla="*/ 2041585 h 2490159"/>
                  <a:gd name="connsiteX20" fmla="*/ 2334883 w 6435306"/>
                  <a:gd name="connsiteY20" fmla="*/ 1874808 h 2490159"/>
                  <a:gd name="connsiteX21" fmla="*/ 2679940 w 6435306"/>
                  <a:gd name="connsiteY21" fmla="*/ 1823049 h 2490159"/>
                  <a:gd name="connsiteX22" fmla="*/ 2950234 w 6435306"/>
                  <a:gd name="connsiteY22" fmla="*/ 1834551 h 2490159"/>
                  <a:gd name="connsiteX23" fmla="*/ 3151517 w 6435306"/>
                  <a:gd name="connsiteY23" fmla="*/ 1857555 h 2490159"/>
                  <a:gd name="connsiteX24" fmla="*/ 3450566 w 6435306"/>
                  <a:gd name="connsiteY24" fmla="*/ 1897811 h 2490159"/>
                  <a:gd name="connsiteX25" fmla="*/ 3778370 w 6435306"/>
                  <a:gd name="connsiteY25" fmla="*/ 1978325 h 2490159"/>
                  <a:gd name="connsiteX26" fmla="*/ 4221192 w 6435306"/>
                  <a:gd name="connsiteY26" fmla="*/ 2076092 h 2490159"/>
                  <a:gd name="connsiteX27" fmla="*/ 4825041 w 6435306"/>
                  <a:gd name="connsiteY27" fmla="*/ 2196861 h 2490159"/>
                  <a:gd name="connsiteX28" fmla="*/ 5348377 w 6435306"/>
                  <a:gd name="connsiteY28" fmla="*/ 2300378 h 2490159"/>
                  <a:gd name="connsiteX29" fmla="*/ 5992483 w 6435306"/>
                  <a:gd name="connsiteY29" fmla="*/ 2432649 h 2490159"/>
                  <a:gd name="connsiteX30" fmla="*/ 6435306 w 6435306"/>
                  <a:gd name="connsiteY30" fmla="*/ 2490159 h 2490159"/>
                  <a:gd name="connsiteX31" fmla="*/ 6412302 w 6435306"/>
                  <a:gd name="connsiteY31" fmla="*/ 1334219 h 2490159"/>
                  <a:gd name="connsiteX0" fmla="*/ 6412302 w 6423804"/>
                  <a:gd name="connsiteY0" fmla="*/ 1334219 h 2495910"/>
                  <a:gd name="connsiteX1" fmla="*/ 5244860 w 6423804"/>
                  <a:gd name="connsiteY1" fmla="*/ 943155 h 2495910"/>
                  <a:gd name="connsiteX2" fmla="*/ 4698521 w 6423804"/>
                  <a:gd name="connsiteY2" fmla="*/ 707366 h 2495910"/>
                  <a:gd name="connsiteX3" fmla="*/ 4129177 w 6423804"/>
                  <a:gd name="connsiteY3" fmla="*/ 391064 h 2495910"/>
                  <a:gd name="connsiteX4" fmla="*/ 3370053 w 6423804"/>
                  <a:gd name="connsiteY4" fmla="*/ 63261 h 2495910"/>
                  <a:gd name="connsiteX5" fmla="*/ 3186023 w 6423804"/>
                  <a:gd name="connsiteY5" fmla="*/ 23004 h 2495910"/>
                  <a:gd name="connsiteX6" fmla="*/ 3030747 w 6423804"/>
                  <a:gd name="connsiteY6" fmla="*/ 0 h 2495910"/>
                  <a:gd name="connsiteX7" fmla="*/ 2892725 w 6423804"/>
                  <a:gd name="connsiteY7" fmla="*/ 0 h 2495910"/>
                  <a:gd name="connsiteX8" fmla="*/ 2725947 w 6423804"/>
                  <a:gd name="connsiteY8" fmla="*/ 28755 h 2495910"/>
                  <a:gd name="connsiteX9" fmla="*/ 2536166 w 6423804"/>
                  <a:gd name="connsiteY9" fmla="*/ 97766 h 2495910"/>
                  <a:gd name="connsiteX10" fmla="*/ 2363638 w 6423804"/>
                  <a:gd name="connsiteY10" fmla="*/ 178279 h 2495910"/>
                  <a:gd name="connsiteX11" fmla="*/ 1949570 w 6423804"/>
                  <a:gd name="connsiteY11" fmla="*/ 385313 h 2495910"/>
                  <a:gd name="connsiteX12" fmla="*/ 1477992 w 6423804"/>
                  <a:gd name="connsiteY12" fmla="*/ 649858 h 2495910"/>
                  <a:gd name="connsiteX13" fmla="*/ 1012166 w 6423804"/>
                  <a:gd name="connsiteY13" fmla="*/ 879895 h 2495910"/>
                  <a:gd name="connsiteX14" fmla="*/ 402566 w 6423804"/>
                  <a:gd name="connsiteY14" fmla="*/ 1086928 h 2495910"/>
                  <a:gd name="connsiteX15" fmla="*/ 0 w 6423804"/>
                  <a:gd name="connsiteY15" fmla="*/ 1150189 h 2495910"/>
                  <a:gd name="connsiteX16" fmla="*/ 5751 w 6423804"/>
                  <a:gd name="connsiteY16" fmla="*/ 2386642 h 2495910"/>
                  <a:gd name="connsiteX17" fmla="*/ 523336 w 6423804"/>
                  <a:gd name="connsiteY17" fmla="*/ 2352136 h 2495910"/>
                  <a:gd name="connsiteX18" fmla="*/ 1265208 w 6423804"/>
                  <a:gd name="connsiteY18" fmla="*/ 2191110 h 2495910"/>
                  <a:gd name="connsiteX19" fmla="*/ 1794294 w 6423804"/>
                  <a:gd name="connsiteY19" fmla="*/ 2041585 h 2495910"/>
                  <a:gd name="connsiteX20" fmla="*/ 2334883 w 6423804"/>
                  <a:gd name="connsiteY20" fmla="*/ 1874808 h 2495910"/>
                  <a:gd name="connsiteX21" fmla="*/ 2679940 w 6423804"/>
                  <a:gd name="connsiteY21" fmla="*/ 1823049 h 2495910"/>
                  <a:gd name="connsiteX22" fmla="*/ 2950234 w 6423804"/>
                  <a:gd name="connsiteY22" fmla="*/ 1834551 h 2495910"/>
                  <a:gd name="connsiteX23" fmla="*/ 3151517 w 6423804"/>
                  <a:gd name="connsiteY23" fmla="*/ 1857555 h 2495910"/>
                  <a:gd name="connsiteX24" fmla="*/ 3450566 w 6423804"/>
                  <a:gd name="connsiteY24" fmla="*/ 1897811 h 2495910"/>
                  <a:gd name="connsiteX25" fmla="*/ 3778370 w 6423804"/>
                  <a:gd name="connsiteY25" fmla="*/ 1978325 h 2495910"/>
                  <a:gd name="connsiteX26" fmla="*/ 4221192 w 6423804"/>
                  <a:gd name="connsiteY26" fmla="*/ 2076092 h 2495910"/>
                  <a:gd name="connsiteX27" fmla="*/ 4825041 w 6423804"/>
                  <a:gd name="connsiteY27" fmla="*/ 2196861 h 2495910"/>
                  <a:gd name="connsiteX28" fmla="*/ 5348377 w 6423804"/>
                  <a:gd name="connsiteY28" fmla="*/ 2300378 h 2495910"/>
                  <a:gd name="connsiteX29" fmla="*/ 5992483 w 6423804"/>
                  <a:gd name="connsiteY29" fmla="*/ 2432649 h 2495910"/>
                  <a:gd name="connsiteX30" fmla="*/ 6423804 w 6423804"/>
                  <a:gd name="connsiteY30" fmla="*/ 2495910 h 2495910"/>
                  <a:gd name="connsiteX31" fmla="*/ 6412302 w 6423804"/>
                  <a:gd name="connsiteY31" fmla="*/ 1334219 h 2495910"/>
                  <a:gd name="connsiteX0" fmla="*/ 6412302 w 6423804"/>
                  <a:gd name="connsiteY0" fmla="*/ 1334219 h 2495910"/>
                  <a:gd name="connsiteX1" fmla="*/ 5244860 w 6423804"/>
                  <a:gd name="connsiteY1" fmla="*/ 943155 h 2495910"/>
                  <a:gd name="connsiteX2" fmla="*/ 4698521 w 6423804"/>
                  <a:gd name="connsiteY2" fmla="*/ 707366 h 2495910"/>
                  <a:gd name="connsiteX3" fmla="*/ 4129177 w 6423804"/>
                  <a:gd name="connsiteY3" fmla="*/ 391064 h 2495910"/>
                  <a:gd name="connsiteX4" fmla="*/ 3370053 w 6423804"/>
                  <a:gd name="connsiteY4" fmla="*/ 63261 h 2495910"/>
                  <a:gd name="connsiteX5" fmla="*/ 3186023 w 6423804"/>
                  <a:gd name="connsiteY5" fmla="*/ 23004 h 2495910"/>
                  <a:gd name="connsiteX6" fmla="*/ 3030747 w 6423804"/>
                  <a:gd name="connsiteY6" fmla="*/ 0 h 2495910"/>
                  <a:gd name="connsiteX7" fmla="*/ 2892725 w 6423804"/>
                  <a:gd name="connsiteY7" fmla="*/ 0 h 2495910"/>
                  <a:gd name="connsiteX8" fmla="*/ 2725947 w 6423804"/>
                  <a:gd name="connsiteY8" fmla="*/ 28755 h 2495910"/>
                  <a:gd name="connsiteX9" fmla="*/ 2536166 w 6423804"/>
                  <a:gd name="connsiteY9" fmla="*/ 97766 h 2495910"/>
                  <a:gd name="connsiteX10" fmla="*/ 2363638 w 6423804"/>
                  <a:gd name="connsiteY10" fmla="*/ 178279 h 2495910"/>
                  <a:gd name="connsiteX11" fmla="*/ 1949570 w 6423804"/>
                  <a:gd name="connsiteY11" fmla="*/ 385313 h 2495910"/>
                  <a:gd name="connsiteX12" fmla="*/ 1477992 w 6423804"/>
                  <a:gd name="connsiteY12" fmla="*/ 649858 h 2495910"/>
                  <a:gd name="connsiteX13" fmla="*/ 982348 w 6423804"/>
                  <a:gd name="connsiteY13" fmla="*/ 791593 h 2495910"/>
                  <a:gd name="connsiteX14" fmla="*/ 402566 w 6423804"/>
                  <a:gd name="connsiteY14" fmla="*/ 1086928 h 2495910"/>
                  <a:gd name="connsiteX15" fmla="*/ 0 w 6423804"/>
                  <a:gd name="connsiteY15" fmla="*/ 1150189 h 2495910"/>
                  <a:gd name="connsiteX16" fmla="*/ 5751 w 6423804"/>
                  <a:gd name="connsiteY16" fmla="*/ 2386642 h 2495910"/>
                  <a:gd name="connsiteX17" fmla="*/ 523336 w 6423804"/>
                  <a:gd name="connsiteY17" fmla="*/ 2352136 h 2495910"/>
                  <a:gd name="connsiteX18" fmla="*/ 1265208 w 6423804"/>
                  <a:gd name="connsiteY18" fmla="*/ 2191110 h 2495910"/>
                  <a:gd name="connsiteX19" fmla="*/ 1794294 w 6423804"/>
                  <a:gd name="connsiteY19" fmla="*/ 2041585 h 2495910"/>
                  <a:gd name="connsiteX20" fmla="*/ 2334883 w 6423804"/>
                  <a:gd name="connsiteY20" fmla="*/ 1874808 h 2495910"/>
                  <a:gd name="connsiteX21" fmla="*/ 2679940 w 6423804"/>
                  <a:gd name="connsiteY21" fmla="*/ 1823049 h 2495910"/>
                  <a:gd name="connsiteX22" fmla="*/ 2950234 w 6423804"/>
                  <a:gd name="connsiteY22" fmla="*/ 1834551 h 2495910"/>
                  <a:gd name="connsiteX23" fmla="*/ 3151517 w 6423804"/>
                  <a:gd name="connsiteY23" fmla="*/ 1857555 h 2495910"/>
                  <a:gd name="connsiteX24" fmla="*/ 3450566 w 6423804"/>
                  <a:gd name="connsiteY24" fmla="*/ 1897811 h 2495910"/>
                  <a:gd name="connsiteX25" fmla="*/ 3778370 w 6423804"/>
                  <a:gd name="connsiteY25" fmla="*/ 1978325 h 2495910"/>
                  <a:gd name="connsiteX26" fmla="*/ 4221192 w 6423804"/>
                  <a:gd name="connsiteY26" fmla="*/ 2076092 h 2495910"/>
                  <a:gd name="connsiteX27" fmla="*/ 4825041 w 6423804"/>
                  <a:gd name="connsiteY27" fmla="*/ 2196861 h 2495910"/>
                  <a:gd name="connsiteX28" fmla="*/ 5348377 w 6423804"/>
                  <a:gd name="connsiteY28" fmla="*/ 2300378 h 2495910"/>
                  <a:gd name="connsiteX29" fmla="*/ 5992483 w 6423804"/>
                  <a:gd name="connsiteY29" fmla="*/ 2432649 h 2495910"/>
                  <a:gd name="connsiteX30" fmla="*/ 6423804 w 6423804"/>
                  <a:gd name="connsiteY30" fmla="*/ 2495910 h 2495910"/>
                  <a:gd name="connsiteX31" fmla="*/ 6412302 w 6423804"/>
                  <a:gd name="connsiteY31" fmla="*/ 1334219 h 2495910"/>
                  <a:gd name="connsiteX0" fmla="*/ 6412302 w 6423804"/>
                  <a:gd name="connsiteY0" fmla="*/ 1334219 h 2495910"/>
                  <a:gd name="connsiteX1" fmla="*/ 5244860 w 6423804"/>
                  <a:gd name="connsiteY1" fmla="*/ 943155 h 2495910"/>
                  <a:gd name="connsiteX2" fmla="*/ 4698521 w 6423804"/>
                  <a:gd name="connsiteY2" fmla="*/ 707366 h 2495910"/>
                  <a:gd name="connsiteX3" fmla="*/ 4129177 w 6423804"/>
                  <a:gd name="connsiteY3" fmla="*/ 391064 h 2495910"/>
                  <a:gd name="connsiteX4" fmla="*/ 3370053 w 6423804"/>
                  <a:gd name="connsiteY4" fmla="*/ 63261 h 2495910"/>
                  <a:gd name="connsiteX5" fmla="*/ 3186023 w 6423804"/>
                  <a:gd name="connsiteY5" fmla="*/ 23004 h 2495910"/>
                  <a:gd name="connsiteX6" fmla="*/ 3030747 w 6423804"/>
                  <a:gd name="connsiteY6" fmla="*/ 0 h 2495910"/>
                  <a:gd name="connsiteX7" fmla="*/ 2892725 w 6423804"/>
                  <a:gd name="connsiteY7" fmla="*/ 0 h 2495910"/>
                  <a:gd name="connsiteX8" fmla="*/ 2725947 w 6423804"/>
                  <a:gd name="connsiteY8" fmla="*/ 28755 h 2495910"/>
                  <a:gd name="connsiteX9" fmla="*/ 2536166 w 6423804"/>
                  <a:gd name="connsiteY9" fmla="*/ 97766 h 2495910"/>
                  <a:gd name="connsiteX10" fmla="*/ 2363638 w 6423804"/>
                  <a:gd name="connsiteY10" fmla="*/ 178279 h 2495910"/>
                  <a:gd name="connsiteX11" fmla="*/ 1949570 w 6423804"/>
                  <a:gd name="connsiteY11" fmla="*/ 385313 h 2495910"/>
                  <a:gd name="connsiteX12" fmla="*/ 1477992 w 6423804"/>
                  <a:gd name="connsiteY12" fmla="*/ 570386 h 2495910"/>
                  <a:gd name="connsiteX13" fmla="*/ 982348 w 6423804"/>
                  <a:gd name="connsiteY13" fmla="*/ 791593 h 2495910"/>
                  <a:gd name="connsiteX14" fmla="*/ 402566 w 6423804"/>
                  <a:gd name="connsiteY14" fmla="*/ 1086928 h 2495910"/>
                  <a:gd name="connsiteX15" fmla="*/ 0 w 6423804"/>
                  <a:gd name="connsiteY15" fmla="*/ 1150189 h 2495910"/>
                  <a:gd name="connsiteX16" fmla="*/ 5751 w 6423804"/>
                  <a:gd name="connsiteY16" fmla="*/ 2386642 h 2495910"/>
                  <a:gd name="connsiteX17" fmla="*/ 523336 w 6423804"/>
                  <a:gd name="connsiteY17" fmla="*/ 2352136 h 2495910"/>
                  <a:gd name="connsiteX18" fmla="*/ 1265208 w 6423804"/>
                  <a:gd name="connsiteY18" fmla="*/ 2191110 h 2495910"/>
                  <a:gd name="connsiteX19" fmla="*/ 1794294 w 6423804"/>
                  <a:gd name="connsiteY19" fmla="*/ 2041585 h 2495910"/>
                  <a:gd name="connsiteX20" fmla="*/ 2334883 w 6423804"/>
                  <a:gd name="connsiteY20" fmla="*/ 1874808 h 2495910"/>
                  <a:gd name="connsiteX21" fmla="*/ 2679940 w 6423804"/>
                  <a:gd name="connsiteY21" fmla="*/ 1823049 h 2495910"/>
                  <a:gd name="connsiteX22" fmla="*/ 2950234 w 6423804"/>
                  <a:gd name="connsiteY22" fmla="*/ 1834551 h 2495910"/>
                  <a:gd name="connsiteX23" fmla="*/ 3151517 w 6423804"/>
                  <a:gd name="connsiteY23" fmla="*/ 1857555 h 2495910"/>
                  <a:gd name="connsiteX24" fmla="*/ 3450566 w 6423804"/>
                  <a:gd name="connsiteY24" fmla="*/ 1897811 h 2495910"/>
                  <a:gd name="connsiteX25" fmla="*/ 3778370 w 6423804"/>
                  <a:gd name="connsiteY25" fmla="*/ 1978325 h 2495910"/>
                  <a:gd name="connsiteX26" fmla="*/ 4221192 w 6423804"/>
                  <a:gd name="connsiteY26" fmla="*/ 2076092 h 2495910"/>
                  <a:gd name="connsiteX27" fmla="*/ 4825041 w 6423804"/>
                  <a:gd name="connsiteY27" fmla="*/ 2196861 h 2495910"/>
                  <a:gd name="connsiteX28" fmla="*/ 5348377 w 6423804"/>
                  <a:gd name="connsiteY28" fmla="*/ 2300378 h 2495910"/>
                  <a:gd name="connsiteX29" fmla="*/ 5992483 w 6423804"/>
                  <a:gd name="connsiteY29" fmla="*/ 2432649 h 2495910"/>
                  <a:gd name="connsiteX30" fmla="*/ 6423804 w 6423804"/>
                  <a:gd name="connsiteY30" fmla="*/ 2495910 h 2495910"/>
                  <a:gd name="connsiteX31" fmla="*/ 6412302 w 6423804"/>
                  <a:gd name="connsiteY31" fmla="*/ 1334219 h 2495910"/>
                  <a:gd name="connsiteX0" fmla="*/ 6412302 w 6423804"/>
                  <a:gd name="connsiteY0" fmla="*/ 1334219 h 2495910"/>
                  <a:gd name="connsiteX1" fmla="*/ 5244860 w 6423804"/>
                  <a:gd name="connsiteY1" fmla="*/ 943155 h 2495910"/>
                  <a:gd name="connsiteX2" fmla="*/ 4698521 w 6423804"/>
                  <a:gd name="connsiteY2" fmla="*/ 707366 h 2495910"/>
                  <a:gd name="connsiteX3" fmla="*/ 4129177 w 6423804"/>
                  <a:gd name="connsiteY3" fmla="*/ 391064 h 2495910"/>
                  <a:gd name="connsiteX4" fmla="*/ 3370053 w 6423804"/>
                  <a:gd name="connsiteY4" fmla="*/ 63261 h 2495910"/>
                  <a:gd name="connsiteX5" fmla="*/ 3186023 w 6423804"/>
                  <a:gd name="connsiteY5" fmla="*/ 23004 h 2495910"/>
                  <a:gd name="connsiteX6" fmla="*/ 3030747 w 6423804"/>
                  <a:gd name="connsiteY6" fmla="*/ 0 h 2495910"/>
                  <a:gd name="connsiteX7" fmla="*/ 2892725 w 6423804"/>
                  <a:gd name="connsiteY7" fmla="*/ 0 h 2495910"/>
                  <a:gd name="connsiteX8" fmla="*/ 2725947 w 6423804"/>
                  <a:gd name="connsiteY8" fmla="*/ 28755 h 2495910"/>
                  <a:gd name="connsiteX9" fmla="*/ 2536166 w 6423804"/>
                  <a:gd name="connsiteY9" fmla="*/ 97766 h 2495910"/>
                  <a:gd name="connsiteX10" fmla="*/ 2363638 w 6423804"/>
                  <a:gd name="connsiteY10" fmla="*/ 178279 h 2495910"/>
                  <a:gd name="connsiteX11" fmla="*/ 1949570 w 6423804"/>
                  <a:gd name="connsiteY11" fmla="*/ 385313 h 2495910"/>
                  <a:gd name="connsiteX12" fmla="*/ 1477992 w 6423804"/>
                  <a:gd name="connsiteY12" fmla="*/ 570386 h 2495910"/>
                  <a:gd name="connsiteX13" fmla="*/ 982348 w 6423804"/>
                  <a:gd name="connsiteY13" fmla="*/ 791593 h 2495910"/>
                  <a:gd name="connsiteX14" fmla="*/ 402566 w 6423804"/>
                  <a:gd name="connsiteY14" fmla="*/ 998626 h 2495910"/>
                  <a:gd name="connsiteX15" fmla="*/ 0 w 6423804"/>
                  <a:gd name="connsiteY15" fmla="*/ 1150189 h 2495910"/>
                  <a:gd name="connsiteX16" fmla="*/ 5751 w 6423804"/>
                  <a:gd name="connsiteY16" fmla="*/ 2386642 h 2495910"/>
                  <a:gd name="connsiteX17" fmla="*/ 523336 w 6423804"/>
                  <a:gd name="connsiteY17" fmla="*/ 2352136 h 2495910"/>
                  <a:gd name="connsiteX18" fmla="*/ 1265208 w 6423804"/>
                  <a:gd name="connsiteY18" fmla="*/ 2191110 h 2495910"/>
                  <a:gd name="connsiteX19" fmla="*/ 1794294 w 6423804"/>
                  <a:gd name="connsiteY19" fmla="*/ 2041585 h 2495910"/>
                  <a:gd name="connsiteX20" fmla="*/ 2334883 w 6423804"/>
                  <a:gd name="connsiteY20" fmla="*/ 1874808 h 2495910"/>
                  <a:gd name="connsiteX21" fmla="*/ 2679940 w 6423804"/>
                  <a:gd name="connsiteY21" fmla="*/ 1823049 h 2495910"/>
                  <a:gd name="connsiteX22" fmla="*/ 2950234 w 6423804"/>
                  <a:gd name="connsiteY22" fmla="*/ 1834551 h 2495910"/>
                  <a:gd name="connsiteX23" fmla="*/ 3151517 w 6423804"/>
                  <a:gd name="connsiteY23" fmla="*/ 1857555 h 2495910"/>
                  <a:gd name="connsiteX24" fmla="*/ 3450566 w 6423804"/>
                  <a:gd name="connsiteY24" fmla="*/ 1897811 h 2495910"/>
                  <a:gd name="connsiteX25" fmla="*/ 3778370 w 6423804"/>
                  <a:gd name="connsiteY25" fmla="*/ 1978325 h 2495910"/>
                  <a:gd name="connsiteX26" fmla="*/ 4221192 w 6423804"/>
                  <a:gd name="connsiteY26" fmla="*/ 2076092 h 2495910"/>
                  <a:gd name="connsiteX27" fmla="*/ 4825041 w 6423804"/>
                  <a:gd name="connsiteY27" fmla="*/ 2196861 h 2495910"/>
                  <a:gd name="connsiteX28" fmla="*/ 5348377 w 6423804"/>
                  <a:gd name="connsiteY28" fmla="*/ 2300378 h 2495910"/>
                  <a:gd name="connsiteX29" fmla="*/ 5992483 w 6423804"/>
                  <a:gd name="connsiteY29" fmla="*/ 2432649 h 2495910"/>
                  <a:gd name="connsiteX30" fmla="*/ 6423804 w 6423804"/>
                  <a:gd name="connsiteY30" fmla="*/ 2495910 h 2495910"/>
                  <a:gd name="connsiteX31" fmla="*/ 6412302 w 6423804"/>
                  <a:gd name="connsiteY31" fmla="*/ 1334219 h 2495910"/>
                  <a:gd name="connsiteX0" fmla="*/ 6406551 w 6418053"/>
                  <a:gd name="connsiteY0" fmla="*/ 1334219 h 2495910"/>
                  <a:gd name="connsiteX1" fmla="*/ 5239109 w 6418053"/>
                  <a:gd name="connsiteY1" fmla="*/ 943155 h 2495910"/>
                  <a:gd name="connsiteX2" fmla="*/ 4692770 w 6418053"/>
                  <a:gd name="connsiteY2" fmla="*/ 707366 h 2495910"/>
                  <a:gd name="connsiteX3" fmla="*/ 4123426 w 6418053"/>
                  <a:gd name="connsiteY3" fmla="*/ 391064 h 2495910"/>
                  <a:gd name="connsiteX4" fmla="*/ 3364302 w 6418053"/>
                  <a:gd name="connsiteY4" fmla="*/ 63261 h 2495910"/>
                  <a:gd name="connsiteX5" fmla="*/ 3180272 w 6418053"/>
                  <a:gd name="connsiteY5" fmla="*/ 23004 h 2495910"/>
                  <a:gd name="connsiteX6" fmla="*/ 3024996 w 6418053"/>
                  <a:gd name="connsiteY6" fmla="*/ 0 h 2495910"/>
                  <a:gd name="connsiteX7" fmla="*/ 2886974 w 6418053"/>
                  <a:gd name="connsiteY7" fmla="*/ 0 h 2495910"/>
                  <a:gd name="connsiteX8" fmla="*/ 2720196 w 6418053"/>
                  <a:gd name="connsiteY8" fmla="*/ 28755 h 2495910"/>
                  <a:gd name="connsiteX9" fmla="*/ 2530415 w 6418053"/>
                  <a:gd name="connsiteY9" fmla="*/ 97766 h 2495910"/>
                  <a:gd name="connsiteX10" fmla="*/ 2357887 w 6418053"/>
                  <a:gd name="connsiteY10" fmla="*/ 178279 h 2495910"/>
                  <a:gd name="connsiteX11" fmla="*/ 1943819 w 6418053"/>
                  <a:gd name="connsiteY11" fmla="*/ 385313 h 2495910"/>
                  <a:gd name="connsiteX12" fmla="*/ 1472241 w 6418053"/>
                  <a:gd name="connsiteY12" fmla="*/ 570386 h 2495910"/>
                  <a:gd name="connsiteX13" fmla="*/ 976597 w 6418053"/>
                  <a:gd name="connsiteY13" fmla="*/ 791593 h 2495910"/>
                  <a:gd name="connsiteX14" fmla="*/ 396815 w 6418053"/>
                  <a:gd name="connsiteY14" fmla="*/ 998626 h 2495910"/>
                  <a:gd name="connsiteX15" fmla="*/ 4189 w 6418053"/>
                  <a:gd name="connsiteY15" fmla="*/ 1088377 h 2495910"/>
                  <a:gd name="connsiteX16" fmla="*/ 0 w 6418053"/>
                  <a:gd name="connsiteY16" fmla="*/ 2386642 h 2495910"/>
                  <a:gd name="connsiteX17" fmla="*/ 517585 w 6418053"/>
                  <a:gd name="connsiteY17" fmla="*/ 2352136 h 2495910"/>
                  <a:gd name="connsiteX18" fmla="*/ 1259457 w 6418053"/>
                  <a:gd name="connsiteY18" fmla="*/ 2191110 h 2495910"/>
                  <a:gd name="connsiteX19" fmla="*/ 1788543 w 6418053"/>
                  <a:gd name="connsiteY19" fmla="*/ 2041585 h 2495910"/>
                  <a:gd name="connsiteX20" fmla="*/ 2329132 w 6418053"/>
                  <a:gd name="connsiteY20" fmla="*/ 1874808 h 2495910"/>
                  <a:gd name="connsiteX21" fmla="*/ 2674189 w 6418053"/>
                  <a:gd name="connsiteY21" fmla="*/ 1823049 h 2495910"/>
                  <a:gd name="connsiteX22" fmla="*/ 2944483 w 6418053"/>
                  <a:gd name="connsiteY22" fmla="*/ 1834551 h 2495910"/>
                  <a:gd name="connsiteX23" fmla="*/ 3145766 w 6418053"/>
                  <a:gd name="connsiteY23" fmla="*/ 1857555 h 2495910"/>
                  <a:gd name="connsiteX24" fmla="*/ 3444815 w 6418053"/>
                  <a:gd name="connsiteY24" fmla="*/ 1897811 h 2495910"/>
                  <a:gd name="connsiteX25" fmla="*/ 3772619 w 6418053"/>
                  <a:gd name="connsiteY25" fmla="*/ 1978325 h 2495910"/>
                  <a:gd name="connsiteX26" fmla="*/ 4215441 w 6418053"/>
                  <a:gd name="connsiteY26" fmla="*/ 2076092 h 2495910"/>
                  <a:gd name="connsiteX27" fmla="*/ 4819290 w 6418053"/>
                  <a:gd name="connsiteY27" fmla="*/ 2196861 h 2495910"/>
                  <a:gd name="connsiteX28" fmla="*/ 5342626 w 6418053"/>
                  <a:gd name="connsiteY28" fmla="*/ 2300378 h 2495910"/>
                  <a:gd name="connsiteX29" fmla="*/ 5986732 w 6418053"/>
                  <a:gd name="connsiteY29" fmla="*/ 2432649 h 2495910"/>
                  <a:gd name="connsiteX30" fmla="*/ 6418053 w 6418053"/>
                  <a:gd name="connsiteY30" fmla="*/ 2495910 h 2495910"/>
                  <a:gd name="connsiteX31" fmla="*/ 6406551 w 6418053"/>
                  <a:gd name="connsiteY31" fmla="*/ 1334219 h 249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418053" h="2495910">
                    <a:moveTo>
                      <a:pt x="6406551" y="1334219"/>
                    </a:moveTo>
                    <a:lnTo>
                      <a:pt x="5239109" y="943155"/>
                    </a:lnTo>
                    <a:lnTo>
                      <a:pt x="4692770" y="707366"/>
                    </a:lnTo>
                    <a:lnTo>
                      <a:pt x="4123426" y="391064"/>
                    </a:lnTo>
                    <a:lnTo>
                      <a:pt x="3364302" y="63261"/>
                    </a:lnTo>
                    <a:lnTo>
                      <a:pt x="3180272" y="23004"/>
                    </a:lnTo>
                    <a:lnTo>
                      <a:pt x="3024996" y="0"/>
                    </a:lnTo>
                    <a:lnTo>
                      <a:pt x="2886974" y="0"/>
                    </a:lnTo>
                    <a:lnTo>
                      <a:pt x="2720196" y="28755"/>
                    </a:lnTo>
                    <a:lnTo>
                      <a:pt x="2530415" y="97766"/>
                    </a:lnTo>
                    <a:lnTo>
                      <a:pt x="2357887" y="178279"/>
                    </a:lnTo>
                    <a:lnTo>
                      <a:pt x="1943819" y="385313"/>
                    </a:lnTo>
                    <a:lnTo>
                      <a:pt x="1472241" y="570386"/>
                    </a:lnTo>
                    <a:lnTo>
                      <a:pt x="976597" y="791593"/>
                    </a:lnTo>
                    <a:lnTo>
                      <a:pt x="396815" y="998626"/>
                    </a:lnTo>
                    <a:lnTo>
                      <a:pt x="4189" y="1088377"/>
                    </a:lnTo>
                    <a:cubicBezTo>
                      <a:pt x="2793" y="1521132"/>
                      <a:pt x="1396" y="1953887"/>
                      <a:pt x="0" y="2386642"/>
                    </a:cubicBezTo>
                    <a:lnTo>
                      <a:pt x="517585" y="2352136"/>
                    </a:lnTo>
                    <a:cubicBezTo>
                      <a:pt x="764876" y="2298461"/>
                      <a:pt x="1047631" y="2242869"/>
                      <a:pt x="1259457" y="2191110"/>
                    </a:cubicBezTo>
                    <a:cubicBezTo>
                      <a:pt x="1471283" y="2139351"/>
                      <a:pt x="1610264" y="2094302"/>
                      <a:pt x="1788543" y="2041585"/>
                    </a:cubicBezTo>
                    <a:cubicBezTo>
                      <a:pt x="1966822" y="1988868"/>
                      <a:pt x="2137434" y="1924649"/>
                      <a:pt x="2329132" y="1874808"/>
                    </a:cubicBezTo>
                    <a:lnTo>
                      <a:pt x="2674189" y="1823049"/>
                    </a:lnTo>
                    <a:lnTo>
                      <a:pt x="2944483" y="1834551"/>
                    </a:lnTo>
                    <a:lnTo>
                      <a:pt x="3145766" y="1857555"/>
                    </a:lnTo>
                    <a:lnTo>
                      <a:pt x="3444815" y="1897811"/>
                    </a:lnTo>
                    <a:lnTo>
                      <a:pt x="3772619" y="1978325"/>
                    </a:lnTo>
                    <a:cubicBezTo>
                      <a:pt x="3901057" y="2008039"/>
                      <a:pt x="4067834" y="2043503"/>
                      <a:pt x="4215441" y="2076092"/>
                    </a:cubicBezTo>
                    <a:lnTo>
                      <a:pt x="4819290" y="2196861"/>
                    </a:lnTo>
                    <a:lnTo>
                      <a:pt x="5342626" y="2300378"/>
                    </a:lnTo>
                    <a:lnTo>
                      <a:pt x="5986732" y="2432649"/>
                    </a:lnTo>
                    <a:lnTo>
                      <a:pt x="6418053" y="2495910"/>
                    </a:lnTo>
                    <a:lnTo>
                      <a:pt x="6406551" y="1334219"/>
                    </a:lnTo>
                    <a:close/>
                  </a:path>
                </a:pathLst>
              </a:custGeom>
              <a:solidFill>
                <a:schemeClr val="accent6">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reeform 10"/>
              <p:cNvSpPr/>
              <p:nvPr/>
            </p:nvSpPr>
            <p:spPr>
              <a:xfrm>
                <a:off x="1677838" y="3971446"/>
                <a:ext cx="4822530" cy="1106188"/>
              </a:xfrm>
              <a:custGeom>
                <a:avLst/>
                <a:gdLst>
                  <a:gd name="connsiteX0" fmla="*/ 0 w 6441057"/>
                  <a:gd name="connsiteY0" fmla="*/ 1570008 h 1575759"/>
                  <a:gd name="connsiteX1" fmla="*/ 11502 w 6441057"/>
                  <a:gd name="connsiteY1" fmla="*/ 552091 h 1575759"/>
                  <a:gd name="connsiteX2" fmla="*/ 465826 w 6441057"/>
                  <a:gd name="connsiteY2" fmla="*/ 540589 h 1575759"/>
                  <a:gd name="connsiteX3" fmla="*/ 1385977 w 6441057"/>
                  <a:gd name="connsiteY3" fmla="*/ 333555 h 1575759"/>
                  <a:gd name="connsiteX4" fmla="*/ 1713781 w 6441057"/>
                  <a:gd name="connsiteY4" fmla="*/ 241540 h 1575759"/>
                  <a:gd name="connsiteX5" fmla="*/ 1955321 w 6441057"/>
                  <a:gd name="connsiteY5" fmla="*/ 161027 h 1575759"/>
                  <a:gd name="connsiteX6" fmla="*/ 2283125 w 6441057"/>
                  <a:gd name="connsiteY6" fmla="*/ 63261 h 1575759"/>
                  <a:gd name="connsiteX7" fmla="*/ 2426898 w 6441057"/>
                  <a:gd name="connsiteY7" fmla="*/ 28755 h 1575759"/>
                  <a:gd name="connsiteX8" fmla="*/ 2645434 w 6441057"/>
                  <a:gd name="connsiteY8" fmla="*/ 0 h 1575759"/>
                  <a:gd name="connsiteX9" fmla="*/ 2996241 w 6441057"/>
                  <a:gd name="connsiteY9" fmla="*/ 5751 h 1575759"/>
                  <a:gd name="connsiteX10" fmla="*/ 3329796 w 6441057"/>
                  <a:gd name="connsiteY10" fmla="*/ 46008 h 1575759"/>
                  <a:gd name="connsiteX11" fmla="*/ 3680604 w 6441057"/>
                  <a:gd name="connsiteY11" fmla="*/ 115019 h 1575759"/>
                  <a:gd name="connsiteX12" fmla="*/ 3887638 w 6441057"/>
                  <a:gd name="connsiteY12" fmla="*/ 172528 h 1575759"/>
                  <a:gd name="connsiteX13" fmla="*/ 4249947 w 6441057"/>
                  <a:gd name="connsiteY13" fmla="*/ 247291 h 1575759"/>
                  <a:gd name="connsiteX14" fmla="*/ 5244860 w 6441057"/>
                  <a:gd name="connsiteY14" fmla="*/ 448574 h 1575759"/>
                  <a:gd name="connsiteX15" fmla="*/ 5676181 w 6441057"/>
                  <a:gd name="connsiteY15" fmla="*/ 546340 h 1575759"/>
                  <a:gd name="connsiteX16" fmla="*/ 5952226 w 6441057"/>
                  <a:gd name="connsiteY16" fmla="*/ 598098 h 1575759"/>
                  <a:gd name="connsiteX17" fmla="*/ 6429555 w 6441057"/>
                  <a:gd name="connsiteY17" fmla="*/ 667110 h 1575759"/>
                  <a:gd name="connsiteX18" fmla="*/ 6441057 w 6441057"/>
                  <a:gd name="connsiteY18" fmla="*/ 1575759 h 1575759"/>
                  <a:gd name="connsiteX19" fmla="*/ 0 w 6441057"/>
                  <a:gd name="connsiteY19" fmla="*/ 1570008 h 1575759"/>
                  <a:gd name="connsiteX0" fmla="*/ 0 w 6441057"/>
                  <a:gd name="connsiteY0" fmla="*/ 1570008 h 1575759"/>
                  <a:gd name="connsiteX1" fmla="*/ 11502 w 6441057"/>
                  <a:gd name="connsiteY1" fmla="*/ 661195 h 1575759"/>
                  <a:gd name="connsiteX2" fmla="*/ 465826 w 6441057"/>
                  <a:gd name="connsiteY2" fmla="*/ 540589 h 1575759"/>
                  <a:gd name="connsiteX3" fmla="*/ 1385977 w 6441057"/>
                  <a:gd name="connsiteY3" fmla="*/ 333555 h 1575759"/>
                  <a:gd name="connsiteX4" fmla="*/ 1713781 w 6441057"/>
                  <a:gd name="connsiteY4" fmla="*/ 241540 h 1575759"/>
                  <a:gd name="connsiteX5" fmla="*/ 1955321 w 6441057"/>
                  <a:gd name="connsiteY5" fmla="*/ 161027 h 1575759"/>
                  <a:gd name="connsiteX6" fmla="*/ 2283125 w 6441057"/>
                  <a:gd name="connsiteY6" fmla="*/ 63261 h 1575759"/>
                  <a:gd name="connsiteX7" fmla="*/ 2426898 w 6441057"/>
                  <a:gd name="connsiteY7" fmla="*/ 28755 h 1575759"/>
                  <a:gd name="connsiteX8" fmla="*/ 2645434 w 6441057"/>
                  <a:gd name="connsiteY8" fmla="*/ 0 h 1575759"/>
                  <a:gd name="connsiteX9" fmla="*/ 2996241 w 6441057"/>
                  <a:gd name="connsiteY9" fmla="*/ 5751 h 1575759"/>
                  <a:gd name="connsiteX10" fmla="*/ 3329796 w 6441057"/>
                  <a:gd name="connsiteY10" fmla="*/ 46008 h 1575759"/>
                  <a:gd name="connsiteX11" fmla="*/ 3680604 w 6441057"/>
                  <a:gd name="connsiteY11" fmla="*/ 115019 h 1575759"/>
                  <a:gd name="connsiteX12" fmla="*/ 3887638 w 6441057"/>
                  <a:gd name="connsiteY12" fmla="*/ 172528 h 1575759"/>
                  <a:gd name="connsiteX13" fmla="*/ 4249947 w 6441057"/>
                  <a:gd name="connsiteY13" fmla="*/ 247291 h 1575759"/>
                  <a:gd name="connsiteX14" fmla="*/ 5244860 w 6441057"/>
                  <a:gd name="connsiteY14" fmla="*/ 448574 h 1575759"/>
                  <a:gd name="connsiteX15" fmla="*/ 5676181 w 6441057"/>
                  <a:gd name="connsiteY15" fmla="*/ 546340 h 1575759"/>
                  <a:gd name="connsiteX16" fmla="*/ 5952226 w 6441057"/>
                  <a:gd name="connsiteY16" fmla="*/ 598098 h 1575759"/>
                  <a:gd name="connsiteX17" fmla="*/ 6429555 w 6441057"/>
                  <a:gd name="connsiteY17" fmla="*/ 667110 h 1575759"/>
                  <a:gd name="connsiteX18" fmla="*/ 6441057 w 6441057"/>
                  <a:gd name="connsiteY18" fmla="*/ 1575759 h 1575759"/>
                  <a:gd name="connsiteX19" fmla="*/ 0 w 6441057"/>
                  <a:gd name="connsiteY19" fmla="*/ 1570008 h 1575759"/>
                  <a:gd name="connsiteX0" fmla="*/ 0 w 6441057"/>
                  <a:gd name="connsiteY0" fmla="*/ 1570008 h 1575759"/>
                  <a:gd name="connsiteX1" fmla="*/ 11502 w 6441057"/>
                  <a:gd name="connsiteY1" fmla="*/ 661195 h 1575759"/>
                  <a:gd name="connsiteX2" fmla="*/ 521092 w 6441057"/>
                  <a:gd name="connsiteY2" fmla="*/ 633328 h 1575759"/>
                  <a:gd name="connsiteX3" fmla="*/ 1385977 w 6441057"/>
                  <a:gd name="connsiteY3" fmla="*/ 333555 h 1575759"/>
                  <a:gd name="connsiteX4" fmla="*/ 1713781 w 6441057"/>
                  <a:gd name="connsiteY4" fmla="*/ 241540 h 1575759"/>
                  <a:gd name="connsiteX5" fmla="*/ 1955321 w 6441057"/>
                  <a:gd name="connsiteY5" fmla="*/ 161027 h 1575759"/>
                  <a:gd name="connsiteX6" fmla="*/ 2283125 w 6441057"/>
                  <a:gd name="connsiteY6" fmla="*/ 63261 h 1575759"/>
                  <a:gd name="connsiteX7" fmla="*/ 2426898 w 6441057"/>
                  <a:gd name="connsiteY7" fmla="*/ 28755 h 1575759"/>
                  <a:gd name="connsiteX8" fmla="*/ 2645434 w 6441057"/>
                  <a:gd name="connsiteY8" fmla="*/ 0 h 1575759"/>
                  <a:gd name="connsiteX9" fmla="*/ 2996241 w 6441057"/>
                  <a:gd name="connsiteY9" fmla="*/ 5751 h 1575759"/>
                  <a:gd name="connsiteX10" fmla="*/ 3329796 w 6441057"/>
                  <a:gd name="connsiteY10" fmla="*/ 46008 h 1575759"/>
                  <a:gd name="connsiteX11" fmla="*/ 3680604 w 6441057"/>
                  <a:gd name="connsiteY11" fmla="*/ 115019 h 1575759"/>
                  <a:gd name="connsiteX12" fmla="*/ 3887638 w 6441057"/>
                  <a:gd name="connsiteY12" fmla="*/ 172528 h 1575759"/>
                  <a:gd name="connsiteX13" fmla="*/ 4249947 w 6441057"/>
                  <a:gd name="connsiteY13" fmla="*/ 247291 h 1575759"/>
                  <a:gd name="connsiteX14" fmla="*/ 5244860 w 6441057"/>
                  <a:gd name="connsiteY14" fmla="*/ 448574 h 1575759"/>
                  <a:gd name="connsiteX15" fmla="*/ 5676181 w 6441057"/>
                  <a:gd name="connsiteY15" fmla="*/ 546340 h 1575759"/>
                  <a:gd name="connsiteX16" fmla="*/ 5952226 w 6441057"/>
                  <a:gd name="connsiteY16" fmla="*/ 598098 h 1575759"/>
                  <a:gd name="connsiteX17" fmla="*/ 6429555 w 6441057"/>
                  <a:gd name="connsiteY17" fmla="*/ 667110 h 1575759"/>
                  <a:gd name="connsiteX18" fmla="*/ 6441057 w 6441057"/>
                  <a:gd name="connsiteY18" fmla="*/ 1575759 h 1575759"/>
                  <a:gd name="connsiteX19" fmla="*/ 0 w 6441057"/>
                  <a:gd name="connsiteY19" fmla="*/ 1570008 h 1575759"/>
                  <a:gd name="connsiteX0" fmla="*/ 0 w 6441057"/>
                  <a:gd name="connsiteY0" fmla="*/ 1570008 h 1575759"/>
                  <a:gd name="connsiteX1" fmla="*/ 11502 w 6441057"/>
                  <a:gd name="connsiteY1" fmla="*/ 661195 h 1575759"/>
                  <a:gd name="connsiteX2" fmla="*/ 521092 w 6441057"/>
                  <a:gd name="connsiteY2" fmla="*/ 633328 h 1575759"/>
                  <a:gd name="connsiteX3" fmla="*/ 1385977 w 6441057"/>
                  <a:gd name="connsiteY3" fmla="*/ 333555 h 1575759"/>
                  <a:gd name="connsiteX4" fmla="*/ 1713781 w 6441057"/>
                  <a:gd name="connsiteY4" fmla="*/ 241540 h 1575759"/>
                  <a:gd name="connsiteX5" fmla="*/ 1955321 w 6441057"/>
                  <a:gd name="connsiteY5" fmla="*/ 161027 h 1575759"/>
                  <a:gd name="connsiteX6" fmla="*/ 2283125 w 6441057"/>
                  <a:gd name="connsiteY6" fmla="*/ 63261 h 1575759"/>
                  <a:gd name="connsiteX7" fmla="*/ 2426898 w 6441057"/>
                  <a:gd name="connsiteY7" fmla="*/ 28755 h 1575759"/>
                  <a:gd name="connsiteX8" fmla="*/ 2645434 w 6441057"/>
                  <a:gd name="connsiteY8" fmla="*/ 0 h 1575759"/>
                  <a:gd name="connsiteX9" fmla="*/ 2996241 w 6441057"/>
                  <a:gd name="connsiteY9" fmla="*/ 5751 h 1575759"/>
                  <a:gd name="connsiteX10" fmla="*/ 3329796 w 6441057"/>
                  <a:gd name="connsiteY10" fmla="*/ 46008 h 1575759"/>
                  <a:gd name="connsiteX11" fmla="*/ 3680604 w 6441057"/>
                  <a:gd name="connsiteY11" fmla="*/ 115019 h 1575759"/>
                  <a:gd name="connsiteX12" fmla="*/ 3887638 w 6441057"/>
                  <a:gd name="connsiteY12" fmla="*/ 172528 h 1575759"/>
                  <a:gd name="connsiteX13" fmla="*/ 4249947 w 6441057"/>
                  <a:gd name="connsiteY13" fmla="*/ 247291 h 1575759"/>
                  <a:gd name="connsiteX14" fmla="*/ 5244860 w 6441057"/>
                  <a:gd name="connsiteY14" fmla="*/ 448574 h 1575759"/>
                  <a:gd name="connsiteX15" fmla="*/ 5676181 w 6441057"/>
                  <a:gd name="connsiteY15" fmla="*/ 546340 h 1575759"/>
                  <a:gd name="connsiteX16" fmla="*/ 5952226 w 6441057"/>
                  <a:gd name="connsiteY16" fmla="*/ 598098 h 1575759"/>
                  <a:gd name="connsiteX17" fmla="*/ 6429555 w 6441057"/>
                  <a:gd name="connsiteY17" fmla="*/ 667110 h 1575759"/>
                  <a:gd name="connsiteX18" fmla="*/ 6441057 w 6441057"/>
                  <a:gd name="connsiteY18" fmla="*/ 1575759 h 1575759"/>
                  <a:gd name="connsiteX19" fmla="*/ 0 w 6441057"/>
                  <a:gd name="connsiteY19" fmla="*/ 1570008 h 1575759"/>
                  <a:gd name="connsiteX0" fmla="*/ 0 w 6441057"/>
                  <a:gd name="connsiteY0" fmla="*/ 1570008 h 1575759"/>
                  <a:gd name="connsiteX1" fmla="*/ 11502 w 6441057"/>
                  <a:gd name="connsiteY1" fmla="*/ 661195 h 1575759"/>
                  <a:gd name="connsiteX2" fmla="*/ 521092 w 6441057"/>
                  <a:gd name="connsiteY2" fmla="*/ 633328 h 1575759"/>
                  <a:gd name="connsiteX3" fmla="*/ 1220179 w 6441057"/>
                  <a:gd name="connsiteY3" fmla="*/ 409928 h 1575759"/>
                  <a:gd name="connsiteX4" fmla="*/ 1713781 w 6441057"/>
                  <a:gd name="connsiteY4" fmla="*/ 241540 h 1575759"/>
                  <a:gd name="connsiteX5" fmla="*/ 1955321 w 6441057"/>
                  <a:gd name="connsiteY5" fmla="*/ 161027 h 1575759"/>
                  <a:gd name="connsiteX6" fmla="*/ 2283125 w 6441057"/>
                  <a:gd name="connsiteY6" fmla="*/ 63261 h 1575759"/>
                  <a:gd name="connsiteX7" fmla="*/ 2426898 w 6441057"/>
                  <a:gd name="connsiteY7" fmla="*/ 28755 h 1575759"/>
                  <a:gd name="connsiteX8" fmla="*/ 2645434 w 6441057"/>
                  <a:gd name="connsiteY8" fmla="*/ 0 h 1575759"/>
                  <a:gd name="connsiteX9" fmla="*/ 2996241 w 6441057"/>
                  <a:gd name="connsiteY9" fmla="*/ 5751 h 1575759"/>
                  <a:gd name="connsiteX10" fmla="*/ 3329796 w 6441057"/>
                  <a:gd name="connsiteY10" fmla="*/ 46008 h 1575759"/>
                  <a:gd name="connsiteX11" fmla="*/ 3680604 w 6441057"/>
                  <a:gd name="connsiteY11" fmla="*/ 115019 h 1575759"/>
                  <a:gd name="connsiteX12" fmla="*/ 3887638 w 6441057"/>
                  <a:gd name="connsiteY12" fmla="*/ 172528 h 1575759"/>
                  <a:gd name="connsiteX13" fmla="*/ 4249947 w 6441057"/>
                  <a:gd name="connsiteY13" fmla="*/ 247291 h 1575759"/>
                  <a:gd name="connsiteX14" fmla="*/ 5244860 w 6441057"/>
                  <a:gd name="connsiteY14" fmla="*/ 448574 h 1575759"/>
                  <a:gd name="connsiteX15" fmla="*/ 5676181 w 6441057"/>
                  <a:gd name="connsiteY15" fmla="*/ 546340 h 1575759"/>
                  <a:gd name="connsiteX16" fmla="*/ 5952226 w 6441057"/>
                  <a:gd name="connsiteY16" fmla="*/ 598098 h 1575759"/>
                  <a:gd name="connsiteX17" fmla="*/ 6429555 w 6441057"/>
                  <a:gd name="connsiteY17" fmla="*/ 667110 h 1575759"/>
                  <a:gd name="connsiteX18" fmla="*/ 6441057 w 6441057"/>
                  <a:gd name="connsiteY18" fmla="*/ 1575759 h 1575759"/>
                  <a:gd name="connsiteX19" fmla="*/ 0 w 6441057"/>
                  <a:gd name="connsiteY19" fmla="*/ 1570008 h 1575759"/>
                  <a:gd name="connsiteX0" fmla="*/ 0 w 6441057"/>
                  <a:gd name="connsiteY0" fmla="*/ 1570008 h 1575759"/>
                  <a:gd name="connsiteX1" fmla="*/ 11502 w 6441057"/>
                  <a:gd name="connsiteY1" fmla="*/ 661195 h 1575759"/>
                  <a:gd name="connsiteX2" fmla="*/ 521092 w 6441057"/>
                  <a:gd name="connsiteY2" fmla="*/ 633328 h 1575759"/>
                  <a:gd name="connsiteX3" fmla="*/ 1220179 w 6441057"/>
                  <a:gd name="connsiteY3" fmla="*/ 409928 h 1575759"/>
                  <a:gd name="connsiteX4" fmla="*/ 1728853 w 6441057"/>
                  <a:gd name="connsiteY4" fmla="*/ 268816 h 1575759"/>
                  <a:gd name="connsiteX5" fmla="*/ 1955321 w 6441057"/>
                  <a:gd name="connsiteY5" fmla="*/ 161027 h 1575759"/>
                  <a:gd name="connsiteX6" fmla="*/ 2283125 w 6441057"/>
                  <a:gd name="connsiteY6" fmla="*/ 63261 h 1575759"/>
                  <a:gd name="connsiteX7" fmla="*/ 2426898 w 6441057"/>
                  <a:gd name="connsiteY7" fmla="*/ 28755 h 1575759"/>
                  <a:gd name="connsiteX8" fmla="*/ 2645434 w 6441057"/>
                  <a:gd name="connsiteY8" fmla="*/ 0 h 1575759"/>
                  <a:gd name="connsiteX9" fmla="*/ 2996241 w 6441057"/>
                  <a:gd name="connsiteY9" fmla="*/ 5751 h 1575759"/>
                  <a:gd name="connsiteX10" fmla="*/ 3329796 w 6441057"/>
                  <a:gd name="connsiteY10" fmla="*/ 46008 h 1575759"/>
                  <a:gd name="connsiteX11" fmla="*/ 3680604 w 6441057"/>
                  <a:gd name="connsiteY11" fmla="*/ 115019 h 1575759"/>
                  <a:gd name="connsiteX12" fmla="*/ 3887638 w 6441057"/>
                  <a:gd name="connsiteY12" fmla="*/ 172528 h 1575759"/>
                  <a:gd name="connsiteX13" fmla="*/ 4249947 w 6441057"/>
                  <a:gd name="connsiteY13" fmla="*/ 247291 h 1575759"/>
                  <a:gd name="connsiteX14" fmla="*/ 5244860 w 6441057"/>
                  <a:gd name="connsiteY14" fmla="*/ 448574 h 1575759"/>
                  <a:gd name="connsiteX15" fmla="*/ 5676181 w 6441057"/>
                  <a:gd name="connsiteY15" fmla="*/ 546340 h 1575759"/>
                  <a:gd name="connsiteX16" fmla="*/ 5952226 w 6441057"/>
                  <a:gd name="connsiteY16" fmla="*/ 598098 h 1575759"/>
                  <a:gd name="connsiteX17" fmla="*/ 6429555 w 6441057"/>
                  <a:gd name="connsiteY17" fmla="*/ 667110 h 1575759"/>
                  <a:gd name="connsiteX18" fmla="*/ 6441057 w 6441057"/>
                  <a:gd name="connsiteY18" fmla="*/ 1575759 h 1575759"/>
                  <a:gd name="connsiteX19" fmla="*/ 0 w 6441057"/>
                  <a:gd name="connsiteY19" fmla="*/ 1570008 h 1575759"/>
                  <a:gd name="connsiteX0" fmla="*/ 0 w 6441057"/>
                  <a:gd name="connsiteY0" fmla="*/ 1570008 h 1575759"/>
                  <a:gd name="connsiteX1" fmla="*/ 11502 w 6441057"/>
                  <a:gd name="connsiteY1" fmla="*/ 661195 h 1575759"/>
                  <a:gd name="connsiteX2" fmla="*/ 521092 w 6441057"/>
                  <a:gd name="connsiteY2" fmla="*/ 633328 h 1575759"/>
                  <a:gd name="connsiteX3" fmla="*/ 1225203 w 6441057"/>
                  <a:gd name="connsiteY3" fmla="*/ 431749 h 1575759"/>
                  <a:gd name="connsiteX4" fmla="*/ 1728853 w 6441057"/>
                  <a:gd name="connsiteY4" fmla="*/ 268816 h 1575759"/>
                  <a:gd name="connsiteX5" fmla="*/ 1955321 w 6441057"/>
                  <a:gd name="connsiteY5" fmla="*/ 161027 h 1575759"/>
                  <a:gd name="connsiteX6" fmla="*/ 2283125 w 6441057"/>
                  <a:gd name="connsiteY6" fmla="*/ 63261 h 1575759"/>
                  <a:gd name="connsiteX7" fmla="*/ 2426898 w 6441057"/>
                  <a:gd name="connsiteY7" fmla="*/ 28755 h 1575759"/>
                  <a:gd name="connsiteX8" fmla="*/ 2645434 w 6441057"/>
                  <a:gd name="connsiteY8" fmla="*/ 0 h 1575759"/>
                  <a:gd name="connsiteX9" fmla="*/ 2996241 w 6441057"/>
                  <a:gd name="connsiteY9" fmla="*/ 5751 h 1575759"/>
                  <a:gd name="connsiteX10" fmla="*/ 3329796 w 6441057"/>
                  <a:gd name="connsiteY10" fmla="*/ 46008 h 1575759"/>
                  <a:gd name="connsiteX11" fmla="*/ 3680604 w 6441057"/>
                  <a:gd name="connsiteY11" fmla="*/ 115019 h 1575759"/>
                  <a:gd name="connsiteX12" fmla="*/ 3887638 w 6441057"/>
                  <a:gd name="connsiteY12" fmla="*/ 172528 h 1575759"/>
                  <a:gd name="connsiteX13" fmla="*/ 4249947 w 6441057"/>
                  <a:gd name="connsiteY13" fmla="*/ 247291 h 1575759"/>
                  <a:gd name="connsiteX14" fmla="*/ 5244860 w 6441057"/>
                  <a:gd name="connsiteY14" fmla="*/ 448574 h 1575759"/>
                  <a:gd name="connsiteX15" fmla="*/ 5676181 w 6441057"/>
                  <a:gd name="connsiteY15" fmla="*/ 546340 h 1575759"/>
                  <a:gd name="connsiteX16" fmla="*/ 5952226 w 6441057"/>
                  <a:gd name="connsiteY16" fmla="*/ 598098 h 1575759"/>
                  <a:gd name="connsiteX17" fmla="*/ 6429555 w 6441057"/>
                  <a:gd name="connsiteY17" fmla="*/ 667110 h 1575759"/>
                  <a:gd name="connsiteX18" fmla="*/ 6441057 w 6441057"/>
                  <a:gd name="connsiteY18" fmla="*/ 1575759 h 1575759"/>
                  <a:gd name="connsiteX19" fmla="*/ 0 w 6441057"/>
                  <a:gd name="connsiteY19" fmla="*/ 1570008 h 1575759"/>
                  <a:gd name="connsiteX0" fmla="*/ 0 w 6441057"/>
                  <a:gd name="connsiteY0" fmla="*/ 1570008 h 1575759"/>
                  <a:gd name="connsiteX1" fmla="*/ 11502 w 6441057"/>
                  <a:gd name="connsiteY1" fmla="*/ 661195 h 1575759"/>
                  <a:gd name="connsiteX2" fmla="*/ 521092 w 6441057"/>
                  <a:gd name="connsiteY2" fmla="*/ 633328 h 1575759"/>
                  <a:gd name="connsiteX3" fmla="*/ 1225203 w 6441057"/>
                  <a:gd name="connsiteY3" fmla="*/ 431749 h 1575759"/>
                  <a:gd name="connsiteX4" fmla="*/ 1728853 w 6441057"/>
                  <a:gd name="connsiteY4" fmla="*/ 268816 h 1575759"/>
                  <a:gd name="connsiteX5" fmla="*/ 1955321 w 6441057"/>
                  <a:gd name="connsiteY5" fmla="*/ 161027 h 1575759"/>
                  <a:gd name="connsiteX6" fmla="*/ 2283125 w 6441057"/>
                  <a:gd name="connsiteY6" fmla="*/ 63261 h 1575759"/>
                  <a:gd name="connsiteX7" fmla="*/ 2426898 w 6441057"/>
                  <a:gd name="connsiteY7" fmla="*/ 28755 h 1575759"/>
                  <a:gd name="connsiteX8" fmla="*/ 2645434 w 6441057"/>
                  <a:gd name="connsiteY8" fmla="*/ 0 h 1575759"/>
                  <a:gd name="connsiteX9" fmla="*/ 2996241 w 6441057"/>
                  <a:gd name="connsiteY9" fmla="*/ 5751 h 1575759"/>
                  <a:gd name="connsiteX10" fmla="*/ 3329796 w 6441057"/>
                  <a:gd name="connsiteY10" fmla="*/ 46008 h 1575759"/>
                  <a:gd name="connsiteX11" fmla="*/ 3680604 w 6441057"/>
                  <a:gd name="connsiteY11" fmla="*/ 115019 h 1575759"/>
                  <a:gd name="connsiteX12" fmla="*/ 3887638 w 6441057"/>
                  <a:gd name="connsiteY12" fmla="*/ 172528 h 1575759"/>
                  <a:gd name="connsiteX13" fmla="*/ 4249947 w 6441057"/>
                  <a:gd name="connsiteY13" fmla="*/ 247291 h 1575759"/>
                  <a:gd name="connsiteX14" fmla="*/ 5244860 w 6441057"/>
                  <a:gd name="connsiteY14" fmla="*/ 448574 h 1575759"/>
                  <a:gd name="connsiteX15" fmla="*/ 5676181 w 6441057"/>
                  <a:gd name="connsiteY15" fmla="*/ 546340 h 1575759"/>
                  <a:gd name="connsiteX16" fmla="*/ 5952226 w 6441057"/>
                  <a:gd name="connsiteY16" fmla="*/ 598098 h 1575759"/>
                  <a:gd name="connsiteX17" fmla="*/ 6429555 w 6441057"/>
                  <a:gd name="connsiteY17" fmla="*/ 667110 h 1575759"/>
                  <a:gd name="connsiteX18" fmla="*/ 6441057 w 6441057"/>
                  <a:gd name="connsiteY18" fmla="*/ 1575759 h 1575759"/>
                  <a:gd name="connsiteX19" fmla="*/ 0 w 6441057"/>
                  <a:gd name="connsiteY19" fmla="*/ 1570008 h 1575759"/>
                  <a:gd name="connsiteX0" fmla="*/ 0 w 6441057"/>
                  <a:gd name="connsiteY0" fmla="*/ 1570008 h 1575759"/>
                  <a:gd name="connsiteX1" fmla="*/ 11502 w 6441057"/>
                  <a:gd name="connsiteY1" fmla="*/ 661195 h 1575759"/>
                  <a:gd name="connsiteX2" fmla="*/ 521092 w 6441057"/>
                  <a:gd name="connsiteY2" fmla="*/ 633328 h 1575759"/>
                  <a:gd name="connsiteX3" fmla="*/ 1225203 w 6441057"/>
                  <a:gd name="connsiteY3" fmla="*/ 431749 h 1575759"/>
                  <a:gd name="connsiteX4" fmla="*/ 1728853 w 6441057"/>
                  <a:gd name="connsiteY4" fmla="*/ 268816 h 1575759"/>
                  <a:gd name="connsiteX5" fmla="*/ 1955321 w 6441057"/>
                  <a:gd name="connsiteY5" fmla="*/ 161027 h 1575759"/>
                  <a:gd name="connsiteX6" fmla="*/ 2283125 w 6441057"/>
                  <a:gd name="connsiteY6" fmla="*/ 63261 h 1575759"/>
                  <a:gd name="connsiteX7" fmla="*/ 2426898 w 6441057"/>
                  <a:gd name="connsiteY7" fmla="*/ 28755 h 1575759"/>
                  <a:gd name="connsiteX8" fmla="*/ 2645434 w 6441057"/>
                  <a:gd name="connsiteY8" fmla="*/ 0 h 1575759"/>
                  <a:gd name="connsiteX9" fmla="*/ 2996241 w 6441057"/>
                  <a:gd name="connsiteY9" fmla="*/ 5751 h 1575759"/>
                  <a:gd name="connsiteX10" fmla="*/ 3329796 w 6441057"/>
                  <a:gd name="connsiteY10" fmla="*/ 46008 h 1575759"/>
                  <a:gd name="connsiteX11" fmla="*/ 3680604 w 6441057"/>
                  <a:gd name="connsiteY11" fmla="*/ 131385 h 1575759"/>
                  <a:gd name="connsiteX12" fmla="*/ 3887638 w 6441057"/>
                  <a:gd name="connsiteY12" fmla="*/ 172528 h 1575759"/>
                  <a:gd name="connsiteX13" fmla="*/ 4249947 w 6441057"/>
                  <a:gd name="connsiteY13" fmla="*/ 247291 h 1575759"/>
                  <a:gd name="connsiteX14" fmla="*/ 5244860 w 6441057"/>
                  <a:gd name="connsiteY14" fmla="*/ 448574 h 1575759"/>
                  <a:gd name="connsiteX15" fmla="*/ 5676181 w 6441057"/>
                  <a:gd name="connsiteY15" fmla="*/ 546340 h 1575759"/>
                  <a:gd name="connsiteX16" fmla="*/ 5952226 w 6441057"/>
                  <a:gd name="connsiteY16" fmla="*/ 598098 h 1575759"/>
                  <a:gd name="connsiteX17" fmla="*/ 6429555 w 6441057"/>
                  <a:gd name="connsiteY17" fmla="*/ 667110 h 1575759"/>
                  <a:gd name="connsiteX18" fmla="*/ 6441057 w 6441057"/>
                  <a:gd name="connsiteY18" fmla="*/ 1575759 h 1575759"/>
                  <a:gd name="connsiteX19" fmla="*/ 0 w 6441057"/>
                  <a:gd name="connsiteY19" fmla="*/ 1570008 h 1575759"/>
                  <a:gd name="connsiteX0" fmla="*/ 0 w 6441057"/>
                  <a:gd name="connsiteY0" fmla="*/ 1570008 h 1575759"/>
                  <a:gd name="connsiteX1" fmla="*/ 11502 w 6441057"/>
                  <a:gd name="connsiteY1" fmla="*/ 661195 h 1575759"/>
                  <a:gd name="connsiteX2" fmla="*/ 521092 w 6441057"/>
                  <a:gd name="connsiteY2" fmla="*/ 633328 h 1575759"/>
                  <a:gd name="connsiteX3" fmla="*/ 1225203 w 6441057"/>
                  <a:gd name="connsiteY3" fmla="*/ 431749 h 1575759"/>
                  <a:gd name="connsiteX4" fmla="*/ 1728853 w 6441057"/>
                  <a:gd name="connsiteY4" fmla="*/ 268816 h 1575759"/>
                  <a:gd name="connsiteX5" fmla="*/ 1955321 w 6441057"/>
                  <a:gd name="connsiteY5" fmla="*/ 161027 h 1575759"/>
                  <a:gd name="connsiteX6" fmla="*/ 2283125 w 6441057"/>
                  <a:gd name="connsiteY6" fmla="*/ 63261 h 1575759"/>
                  <a:gd name="connsiteX7" fmla="*/ 2426898 w 6441057"/>
                  <a:gd name="connsiteY7" fmla="*/ 28755 h 1575759"/>
                  <a:gd name="connsiteX8" fmla="*/ 2645434 w 6441057"/>
                  <a:gd name="connsiteY8" fmla="*/ 0 h 1575759"/>
                  <a:gd name="connsiteX9" fmla="*/ 2996241 w 6441057"/>
                  <a:gd name="connsiteY9" fmla="*/ 5751 h 1575759"/>
                  <a:gd name="connsiteX10" fmla="*/ 3329796 w 6441057"/>
                  <a:gd name="connsiteY10" fmla="*/ 46008 h 1575759"/>
                  <a:gd name="connsiteX11" fmla="*/ 3680604 w 6441057"/>
                  <a:gd name="connsiteY11" fmla="*/ 131385 h 1575759"/>
                  <a:gd name="connsiteX12" fmla="*/ 3872566 w 6441057"/>
                  <a:gd name="connsiteY12" fmla="*/ 216169 h 1575759"/>
                  <a:gd name="connsiteX13" fmla="*/ 4249947 w 6441057"/>
                  <a:gd name="connsiteY13" fmla="*/ 247291 h 1575759"/>
                  <a:gd name="connsiteX14" fmla="*/ 5244860 w 6441057"/>
                  <a:gd name="connsiteY14" fmla="*/ 448574 h 1575759"/>
                  <a:gd name="connsiteX15" fmla="*/ 5676181 w 6441057"/>
                  <a:gd name="connsiteY15" fmla="*/ 546340 h 1575759"/>
                  <a:gd name="connsiteX16" fmla="*/ 5952226 w 6441057"/>
                  <a:gd name="connsiteY16" fmla="*/ 598098 h 1575759"/>
                  <a:gd name="connsiteX17" fmla="*/ 6429555 w 6441057"/>
                  <a:gd name="connsiteY17" fmla="*/ 667110 h 1575759"/>
                  <a:gd name="connsiteX18" fmla="*/ 6441057 w 6441057"/>
                  <a:gd name="connsiteY18" fmla="*/ 1575759 h 1575759"/>
                  <a:gd name="connsiteX19" fmla="*/ 0 w 6441057"/>
                  <a:gd name="connsiteY19" fmla="*/ 1570008 h 1575759"/>
                  <a:gd name="connsiteX0" fmla="*/ 0 w 6441057"/>
                  <a:gd name="connsiteY0" fmla="*/ 1570008 h 1575759"/>
                  <a:gd name="connsiteX1" fmla="*/ 11502 w 6441057"/>
                  <a:gd name="connsiteY1" fmla="*/ 661195 h 1575759"/>
                  <a:gd name="connsiteX2" fmla="*/ 521092 w 6441057"/>
                  <a:gd name="connsiteY2" fmla="*/ 633328 h 1575759"/>
                  <a:gd name="connsiteX3" fmla="*/ 1225203 w 6441057"/>
                  <a:gd name="connsiteY3" fmla="*/ 431749 h 1575759"/>
                  <a:gd name="connsiteX4" fmla="*/ 1728853 w 6441057"/>
                  <a:gd name="connsiteY4" fmla="*/ 268816 h 1575759"/>
                  <a:gd name="connsiteX5" fmla="*/ 1955321 w 6441057"/>
                  <a:gd name="connsiteY5" fmla="*/ 161027 h 1575759"/>
                  <a:gd name="connsiteX6" fmla="*/ 2283125 w 6441057"/>
                  <a:gd name="connsiteY6" fmla="*/ 63261 h 1575759"/>
                  <a:gd name="connsiteX7" fmla="*/ 2426898 w 6441057"/>
                  <a:gd name="connsiteY7" fmla="*/ 28755 h 1575759"/>
                  <a:gd name="connsiteX8" fmla="*/ 2645434 w 6441057"/>
                  <a:gd name="connsiteY8" fmla="*/ 0 h 1575759"/>
                  <a:gd name="connsiteX9" fmla="*/ 2996241 w 6441057"/>
                  <a:gd name="connsiteY9" fmla="*/ 5751 h 1575759"/>
                  <a:gd name="connsiteX10" fmla="*/ 3329796 w 6441057"/>
                  <a:gd name="connsiteY10" fmla="*/ 46008 h 1575759"/>
                  <a:gd name="connsiteX11" fmla="*/ 3680604 w 6441057"/>
                  <a:gd name="connsiteY11" fmla="*/ 131385 h 1575759"/>
                  <a:gd name="connsiteX12" fmla="*/ 3877590 w 6441057"/>
                  <a:gd name="connsiteY12" fmla="*/ 205258 h 1575759"/>
                  <a:gd name="connsiteX13" fmla="*/ 4249947 w 6441057"/>
                  <a:gd name="connsiteY13" fmla="*/ 247291 h 1575759"/>
                  <a:gd name="connsiteX14" fmla="*/ 5244860 w 6441057"/>
                  <a:gd name="connsiteY14" fmla="*/ 448574 h 1575759"/>
                  <a:gd name="connsiteX15" fmla="*/ 5676181 w 6441057"/>
                  <a:gd name="connsiteY15" fmla="*/ 546340 h 1575759"/>
                  <a:gd name="connsiteX16" fmla="*/ 5952226 w 6441057"/>
                  <a:gd name="connsiteY16" fmla="*/ 598098 h 1575759"/>
                  <a:gd name="connsiteX17" fmla="*/ 6429555 w 6441057"/>
                  <a:gd name="connsiteY17" fmla="*/ 667110 h 1575759"/>
                  <a:gd name="connsiteX18" fmla="*/ 6441057 w 6441057"/>
                  <a:gd name="connsiteY18" fmla="*/ 1575759 h 1575759"/>
                  <a:gd name="connsiteX19" fmla="*/ 0 w 6441057"/>
                  <a:gd name="connsiteY19" fmla="*/ 1570008 h 1575759"/>
                  <a:gd name="connsiteX0" fmla="*/ 0 w 6441057"/>
                  <a:gd name="connsiteY0" fmla="*/ 1570008 h 1575759"/>
                  <a:gd name="connsiteX1" fmla="*/ 11502 w 6441057"/>
                  <a:gd name="connsiteY1" fmla="*/ 661195 h 1575759"/>
                  <a:gd name="connsiteX2" fmla="*/ 521092 w 6441057"/>
                  <a:gd name="connsiteY2" fmla="*/ 633328 h 1575759"/>
                  <a:gd name="connsiteX3" fmla="*/ 1225203 w 6441057"/>
                  <a:gd name="connsiteY3" fmla="*/ 431749 h 1575759"/>
                  <a:gd name="connsiteX4" fmla="*/ 1728853 w 6441057"/>
                  <a:gd name="connsiteY4" fmla="*/ 268816 h 1575759"/>
                  <a:gd name="connsiteX5" fmla="*/ 1955321 w 6441057"/>
                  <a:gd name="connsiteY5" fmla="*/ 161027 h 1575759"/>
                  <a:gd name="connsiteX6" fmla="*/ 2283125 w 6441057"/>
                  <a:gd name="connsiteY6" fmla="*/ 63261 h 1575759"/>
                  <a:gd name="connsiteX7" fmla="*/ 2426898 w 6441057"/>
                  <a:gd name="connsiteY7" fmla="*/ 28755 h 1575759"/>
                  <a:gd name="connsiteX8" fmla="*/ 2645434 w 6441057"/>
                  <a:gd name="connsiteY8" fmla="*/ 0 h 1575759"/>
                  <a:gd name="connsiteX9" fmla="*/ 2996241 w 6441057"/>
                  <a:gd name="connsiteY9" fmla="*/ 5751 h 1575759"/>
                  <a:gd name="connsiteX10" fmla="*/ 3329796 w 6441057"/>
                  <a:gd name="connsiteY10" fmla="*/ 46008 h 1575759"/>
                  <a:gd name="connsiteX11" fmla="*/ 3680604 w 6441057"/>
                  <a:gd name="connsiteY11" fmla="*/ 131385 h 1575759"/>
                  <a:gd name="connsiteX12" fmla="*/ 3877590 w 6441057"/>
                  <a:gd name="connsiteY12" fmla="*/ 205258 h 1575759"/>
                  <a:gd name="connsiteX13" fmla="*/ 4234874 w 6441057"/>
                  <a:gd name="connsiteY13" fmla="*/ 296387 h 1575759"/>
                  <a:gd name="connsiteX14" fmla="*/ 5244860 w 6441057"/>
                  <a:gd name="connsiteY14" fmla="*/ 448574 h 1575759"/>
                  <a:gd name="connsiteX15" fmla="*/ 5676181 w 6441057"/>
                  <a:gd name="connsiteY15" fmla="*/ 546340 h 1575759"/>
                  <a:gd name="connsiteX16" fmla="*/ 5952226 w 6441057"/>
                  <a:gd name="connsiteY16" fmla="*/ 598098 h 1575759"/>
                  <a:gd name="connsiteX17" fmla="*/ 6429555 w 6441057"/>
                  <a:gd name="connsiteY17" fmla="*/ 667110 h 1575759"/>
                  <a:gd name="connsiteX18" fmla="*/ 6441057 w 6441057"/>
                  <a:gd name="connsiteY18" fmla="*/ 1575759 h 1575759"/>
                  <a:gd name="connsiteX19" fmla="*/ 0 w 6441057"/>
                  <a:gd name="connsiteY19" fmla="*/ 1570008 h 1575759"/>
                  <a:gd name="connsiteX0" fmla="*/ 0 w 6441057"/>
                  <a:gd name="connsiteY0" fmla="*/ 1570008 h 1575759"/>
                  <a:gd name="connsiteX1" fmla="*/ 11502 w 6441057"/>
                  <a:gd name="connsiteY1" fmla="*/ 661195 h 1575759"/>
                  <a:gd name="connsiteX2" fmla="*/ 521092 w 6441057"/>
                  <a:gd name="connsiteY2" fmla="*/ 633328 h 1575759"/>
                  <a:gd name="connsiteX3" fmla="*/ 1225203 w 6441057"/>
                  <a:gd name="connsiteY3" fmla="*/ 431749 h 1575759"/>
                  <a:gd name="connsiteX4" fmla="*/ 1728853 w 6441057"/>
                  <a:gd name="connsiteY4" fmla="*/ 268816 h 1575759"/>
                  <a:gd name="connsiteX5" fmla="*/ 1955321 w 6441057"/>
                  <a:gd name="connsiteY5" fmla="*/ 161027 h 1575759"/>
                  <a:gd name="connsiteX6" fmla="*/ 2283125 w 6441057"/>
                  <a:gd name="connsiteY6" fmla="*/ 63261 h 1575759"/>
                  <a:gd name="connsiteX7" fmla="*/ 2426898 w 6441057"/>
                  <a:gd name="connsiteY7" fmla="*/ 28755 h 1575759"/>
                  <a:gd name="connsiteX8" fmla="*/ 2645434 w 6441057"/>
                  <a:gd name="connsiteY8" fmla="*/ 0 h 1575759"/>
                  <a:gd name="connsiteX9" fmla="*/ 2996241 w 6441057"/>
                  <a:gd name="connsiteY9" fmla="*/ 5751 h 1575759"/>
                  <a:gd name="connsiteX10" fmla="*/ 3329796 w 6441057"/>
                  <a:gd name="connsiteY10" fmla="*/ 46008 h 1575759"/>
                  <a:gd name="connsiteX11" fmla="*/ 3680604 w 6441057"/>
                  <a:gd name="connsiteY11" fmla="*/ 131385 h 1575759"/>
                  <a:gd name="connsiteX12" fmla="*/ 3877590 w 6441057"/>
                  <a:gd name="connsiteY12" fmla="*/ 205258 h 1575759"/>
                  <a:gd name="connsiteX13" fmla="*/ 4234874 w 6441057"/>
                  <a:gd name="connsiteY13" fmla="*/ 296387 h 1575759"/>
                  <a:gd name="connsiteX14" fmla="*/ 5244860 w 6441057"/>
                  <a:gd name="connsiteY14" fmla="*/ 448574 h 1575759"/>
                  <a:gd name="connsiteX15" fmla="*/ 5676181 w 6441057"/>
                  <a:gd name="connsiteY15" fmla="*/ 546340 h 1575759"/>
                  <a:gd name="connsiteX16" fmla="*/ 5952226 w 6441057"/>
                  <a:gd name="connsiteY16" fmla="*/ 598098 h 1575759"/>
                  <a:gd name="connsiteX17" fmla="*/ 6429555 w 6441057"/>
                  <a:gd name="connsiteY17" fmla="*/ 667110 h 1575759"/>
                  <a:gd name="connsiteX18" fmla="*/ 6441057 w 6441057"/>
                  <a:gd name="connsiteY18" fmla="*/ 1575759 h 1575759"/>
                  <a:gd name="connsiteX19" fmla="*/ 0 w 6441057"/>
                  <a:gd name="connsiteY19" fmla="*/ 1570008 h 1575759"/>
                  <a:gd name="connsiteX0" fmla="*/ 0 w 6441057"/>
                  <a:gd name="connsiteY0" fmla="*/ 1570008 h 1575759"/>
                  <a:gd name="connsiteX1" fmla="*/ 11502 w 6441057"/>
                  <a:gd name="connsiteY1" fmla="*/ 661195 h 1575759"/>
                  <a:gd name="connsiteX2" fmla="*/ 521092 w 6441057"/>
                  <a:gd name="connsiteY2" fmla="*/ 633328 h 1575759"/>
                  <a:gd name="connsiteX3" fmla="*/ 1225203 w 6441057"/>
                  <a:gd name="connsiteY3" fmla="*/ 431749 h 1575759"/>
                  <a:gd name="connsiteX4" fmla="*/ 1728853 w 6441057"/>
                  <a:gd name="connsiteY4" fmla="*/ 268816 h 1575759"/>
                  <a:gd name="connsiteX5" fmla="*/ 1955321 w 6441057"/>
                  <a:gd name="connsiteY5" fmla="*/ 161027 h 1575759"/>
                  <a:gd name="connsiteX6" fmla="*/ 2283125 w 6441057"/>
                  <a:gd name="connsiteY6" fmla="*/ 63261 h 1575759"/>
                  <a:gd name="connsiteX7" fmla="*/ 2426898 w 6441057"/>
                  <a:gd name="connsiteY7" fmla="*/ 28755 h 1575759"/>
                  <a:gd name="connsiteX8" fmla="*/ 2645434 w 6441057"/>
                  <a:gd name="connsiteY8" fmla="*/ 0 h 1575759"/>
                  <a:gd name="connsiteX9" fmla="*/ 2996241 w 6441057"/>
                  <a:gd name="connsiteY9" fmla="*/ 5751 h 1575759"/>
                  <a:gd name="connsiteX10" fmla="*/ 3329796 w 6441057"/>
                  <a:gd name="connsiteY10" fmla="*/ 46008 h 1575759"/>
                  <a:gd name="connsiteX11" fmla="*/ 3680604 w 6441057"/>
                  <a:gd name="connsiteY11" fmla="*/ 131385 h 1575759"/>
                  <a:gd name="connsiteX12" fmla="*/ 3877590 w 6441057"/>
                  <a:gd name="connsiteY12" fmla="*/ 205258 h 1575759"/>
                  <a:gd name="connsiteX13" fmla="*/ 4234874 w 6441057"/>
                  <a:gd name="connsiteY13" fmla="*/ 296387 h 1575759"/>
                  <a:gd name="connsiteX14" fmla="*/ 5244860 w 6441057"/>
                  <a:gd name="connsiteY14" fmla="*/ 448574 h 1575759"/>
                  <a:gd name="connsiteX15" fmla="*/ 5676181 w 6441057"/>
                  <a:gd name="connsiteY15" fmla="*/ 546340 h 1575759"/>
                  <a:gd name="connsiteX16" fmla="*/ 5952226 w 6441057"/>
                  <a:gd name="connsiteY16" fmla="*/ 598098 h 1575759"/>
                  <a:gd name="connsiteX17" fmla="*/ 6429555 w 6441057"/>
                  <a:gd name="connsiteY17" fmla="*/ 667110 h 1575759"/>
                  <a:gd name="connsiteX18" fmla="*/ 6441057 w 6441057"/>
                  <a:gd name="connsiteY18" fmla="*/ 1575759 h 1575759"/>
                  <a:gd name="connsiteX19" fmla="*/ 0 w 6441057"/>
                  <a:gd name="connsiteY19" fmla="*/ 1570008 h 1575759"/>
                  <a:gd name="connsiteX0" fmla="*/ 0 w 6441057"/>
                  <a:gd name="connsiteY0" fmla="*/ 1570008 h 1575759"/>
                  <a:gd name="connsiteX1" fmla="*/ 11502 w 6441057"/>
                  <a:gd name="connsiteY1" fmla="*/ 661195 h 1575759"/>
                  <a:gd name="connsiteX2" fmla="*/ 521092 w 6441057"/>
                  <a:gd name="connsiteY2" fmla="*/ 633328 h 1575759"/>
                  <a:gd name="connsiteX3" fmla="*/ 1225203 w 6441057"/>
                  <a:gd name="connsiteY3" fmla="*/ 431749 h 1575759"/>
                  <a:gd name="connsiteX4" fmla="*/ 1728853 w 6441057"/>
                  <a:gd name="connsiteY4" fmla="*/ 268816 h 1575759"/>
                  <a:gd name="connsiteX5" fmla="*/ 1955321 w 6441057"/>
                  <a:gd name="connsiteY5" fmla="*/ 161027 h 1575759"/>
                  <a:gd name="connsiteX6" fmla="*/ 2283125 w 6441057"/>
                  <a:gd name="connsiteY6" fmla="*/ 63261 h 1575759"/>
                  <a:gd name="connsiteX7" fmla="*/ 2426898 w 6441057"/>
                  <a:gd name="connsiteY7" fmla="*/ 28755 h 1575759"/>
                  <a:gd name="connsiteX8" fmla="*/ 2645434 w 6441057"/>
                  <a:gd name="connsiteY8" fmla="*/ 0 h 1575759"/>
                  <a:gd name="connsiteX9" fmla="*/ 2996241 w 6441057"/>
                  <a:gd name="connsiteY9" fmla="*/ 5751 h 1575759"/>
                  <a:gd name="connsiteX10" fmla="*/ 3329796 w 6441057"/>
                  <a:gd name="connsiteY10" fmla="*/ 46008 h 1575759"/>
                  <a:gd name="connsiteX11" fmla="*/ 3680604 w 6441057"/>
                  <a:gd name="connsiteY11" fmla="*/ 131385 h 1575759"/>
                  <a:gd name="connsiteX12" fmla="*/ 3877590 w 6441057"/>
                  <a:gd name="connsiteY12" fmla="*/ 205258 h 1575759"/>
                  <a:gd name="connsiteX13" fmla="*/ 4234874 w 6441057"/>
                  <a:gd name="connsiteY13" fmla="*/ 296387 h 1575759"/>
                  <a:gd name="connsiteX14" fmla="*/ 5224763 w 6441057"/>
                  <a:gd name="connsiteY14" fmla="*/ 535856 h 1575759"/>
                  <a:gd name="connsiteX15" fmla="*/ 5676181 w 6441057"/>
                  <a:gd name="connsiteY15" fmla="*/ 546340 h 1575759"/>
                  <a:gd name="connsiteX16" fmla="*/ 5952226 w 6441057"/>
                  <a:gd name="connsiteY16" fmla="*/ 598098 h 1575759"/>
                  <a:gd name="connsiteX17" fmla="*/ 6429555 w 6441057"/>
                  <a:gd name="connsiteY17" fmla="*/ 667110 h 1575759"/>
                  <a:gd name="connsiteX18" fmla="*/ 6441057 w 6441057"/>
                  <a:gd name="connsiteY18" fmla="*/ 1575759 h 1575759"/>
                  <a:gd name="connsiteX19" fmla="*/ 0 w 6441057"/>
                  <a:gd name="connsiteY19" fmla="*/ 1570008 h 1575759"/>
                  <a:gd name="connsiteX0" fmla="*/ 0 w 6441057"/>
                  <a:gd name="connsiteY0" fmla="*/ 1570008 h 1575759"/>
                  <a:gd name="connsiteX1" fmla="*/ 11502 w 6441057"/>
                  <a:gd name="connsiteY1" fmla="*/ 661195 h 1575759"/>
                  <a:gd name="connsiteX2" fmla="*/ 521092 w 6441057"/>
                  <a:gd name="connsiteY2" fmla="*/ 633328 h 1575759"/>
                  <a:gd name="connsiteX3" fmla="*/ 1225203 w 6441057"/>
                  <a:gd name="connsiteY3" fmla="*/ 431749 h 1575759"/>
                  <a:gd name="connsiteX4" fmla="*/ 1728853 w 6441057"/>
                  <a:gd name="connsiteY4" fmla="*/ 268816 h 1575759"/>
                  <a:gd name="connsiteX5" fmla="*/ 1955321 w 6441057"/>
                  <a:gd name="connsiteY5" fmla="*/ 161027 h 1575759"/>
                  <a:gd name="connsiteX6" fmla="*/ 2283125 w 6441057"/>
                  <a:gd name="connsiteY6" fmla="*/ 63261 h 1575759"/>
                  <a:gd name="connsiteX7" fmla="*/ 2426898 w 6441057"/>
                  <a:gd name="connsiteY7" fmla="*/ 28755 h 1575759"/>
                  <a:gd name="connsiteX8" fmla="*/ 2645434 w 6441057"/>
                  <a:gd name="connsiteY8" fmla="*/ 0 h 1575759"/>
                  <a:gd name="connsiteX9" fmla="*/ 2996241 w 6441057"/>
                  <a:gd name="connsiteY9" fmla="*/ 5751 h 1575759"/>
                  <a:gd name="connsiteX10" fmla="*/ 3329796 w 6441057"/>
                  <a:gd name="connsiteY10" fmla="*/ 46008 h 1575759"/>
                  <a:gd name="connsiteX11" fmla="*/ 3680604 w 6441057"/>
                  <a:gd name="connsiteY11" fmla="*/ 131385 h 1575759"/>
                  <a:gd name="connsiteX12" fmla="*/ 3877590 w 6441057"/>
                  <a:gd name="connsiteY12" fmla="*/ 205258 h 1575759"/>
                  <a:gd name="connsiteX13" fmla="*/ 4234874 w 6441057"/>
                  <a:gd name="connsiteY13" fmla="*/ 296387 h 1575759"/>
                  <a:gd name="connsiteX14" fmla="*/ 5224763 w 6441057"/>
                  <a:gd name="connsiteY14" fmla="*/ 535856 h 1575759"/>
                  <a:gd name="connsiteX15" fmla="*/ 5681205 w 6441057"/>
                  <a:gd name="connsiteY15" fmla="*/ 644533 h 1575759"/>
                  <a:gd name="connsiteX16" fmla="*/ 5952226 w 6441057"/>
                  <a:gd name="connsiteY16" fmla="*/ 598098 h 1575759"/>
                  <a:gd name="connsiteX17" fmla="*/ 6429555 w 6441057"/>
                  <a:gd name="connsiteY17" fmla="*/ 667110 h 1575759"/>
                  <a:gd name="connsiteX18" fmla="*/ 6441057 w 6441057"/>
                  <a:gd name="connsiteY18" fmla="*/ 1575759 h 1575759"/>
                  <a:gd name="connsiteX19" fmla="*/ 0 w 6441057"/>
                  <a:gd name="connsiteY19" fmla="*/ 1570008 h 1575759"/>
                  <a:gd name="connsiteX0" fmla="*/ 0 w 6441057"/>
                  <a:gd name="connsiteY0" fmla="*/ 1570008 h 1575759"/>
                  <a:gd name="connsiteX1" fmla="*/ 11502 w 6441057"/>
                  <a:gd name="connsiteY1" fmla="*/ 661195 h 1575759"/>
                  <a:gd name="connsiteX2" fmla="*/ 521092 w 6441057"/>
                  <a:gd name="connsiteY2" fmla="*/ 633328 h 1575759"/>
                  <a:gd name="connsiteX3" fmla="*/ 1225203 w 6441057"/>
                  <a:gd name="connsiteY3" fmla="*/ 431749 h 1575759"/>
                  <a:gd name="connsiteX4" fmla="*/ 1728853 w 6441057"/>
                  <a:gd name="connsiteY4" fmla="*/ 268816 h 1575759"/>
                  <a:gd name="connsiteX5" fmla="*/ 1955321 w 6441057"/>
                  <a:gd name="connsiteY5" fmla="*/ 161027 h 1575759"/>
                  <a:gd name="connsiteX6" fmla="*/ 2283125 w 6441057"/>
                  <a:gd name="connsiteY6" fmla="*/ 63261 h 1575759"/>
                  <a:gd name="connsiteX7" fmla="*/ 2426898 w 6441057"/>
                  <a:gd name="connsiteY7" fmla="*/ 28755 h 1575759"/>
                  <a:gd name="connsiteX8" fmla="*/ 2645434 w 6441057"/>
                  <a:gd name="connsiteY8" fmla="*/ 0 h 1575759"/>
                  <a:gd name="connsiteX9" fmla="*/ 2996241 w 6441057"/>
                  <a:gd name="connsiteY9" fmla="*/ 5751 h 1575759"/>
                  <a:gd name="connsiteX10" fmla="*/ 3329796 w 6441057"/>
                  <a:gd name="connsiteY10" fmla="*/ 46008 h 1575759"/>
                  <a:gd name="connsiteX11" fmla="*/ 3680604 w 6441057"/>
                  <a:gd name="connsiteY11" fmla="*/ 131385 h 1575759"/>
                  <a:gd name="connsiteX12" fmla="*/ 3877590 w 6441057"/>
                  <a:gd name="connsiteY12" fmla="*/ 205258 h 1575759"/>
                  <a:gd name="connsiteX13" fmla="*/ 4234874 w 6441057"/>
                  <a:gd name="connsiteY13" fmla="*/ 296387 h 1575759"/>
                  <a:gd name="connsiteX14" fmla="*/ 5224763 w 6441057"/>
                  <a:gd name="connsiteY14" fmla="*/ 535856 h 1575759"/>
                  <a:gd name="connsiteX15" fmla="*/ 5681205 w 6441057"/>
                  <a:gd name="connsiteY15" fmla="*/ 644533 h 1575759"/>
                  <a:gd name="connsiteX16" fmla="*/ 5982371 w 6441057"/>
                  <a:gd name="connsiteY16" fmla="*/ 729023 h 1575759"/>
                  <a:gd name="connsiteX17" fmla="*/ 6429555 w 6441057"/>
                  <a:gd name="connsiteY17" fmla="*/ 667110 h 1575759"/>
                  <a:gd name="connsiteX18" fmla="*/ 6441057 w 6441057"/>
                  <a:gd name="connsiteY18" fmla="*/ 1575759 h 1575759"/>
                  <a:gd name="connsiteX19" fmla="*/ 0 w 6441057"/>
                  <a:gd name="connsiteY19" fmla="*/ 1570008 h 1575759"/>
                  <a:gd name="connsiteX0" fmla="*/ 0 w 6441057"/>
                  <a:gd name="connsiteY0" fmla="*/ 1570008 h 1575759"/>
                  <a:gd name="connsiteX1" fmla="*/ 11502 w 6441057"/>
                  <a:gd name="connsiteY1" fmla="*/ 661195 h 1575759"/>
                  <a:gd name="connsiteX2" fmla="*/ 521092 w 6441057"/>
                  <a:gd name="connsiteY2" fmla="*/ 633328 h 1575759"/>
                  <a:gd name="connsiteX3" fmla="*/ 1225203 w 6441057"/>
                  <a:gd name="connsiteY3" fmla="*/ 431749 h 1575759"/>
                  <a:gd name="connsiteX4" fmla="*/ 1728853 w 6441057"/>
                  <a:gd name="connsiteY4" fmla="*/ 268816 h 1575759"/>
                  <a:gd name="connsiteX5" fmla="*/ 1955321 w 6441057"/>
                  <a:gd name="connsiteY5" fmla="*/ 161027 h 1575759"/>
                  <a:gd name="connsiteX6" fmla="*/ 2283125 w 6441057"/>
                  <a:gd name="connsiteY6" fmla="*/ 63261 h 1575759"/>
                  <a:gd name="connsiteX7" fmla="*/ 2426898 w 6441057"/>
                  <a:gd name="connsiteY7" fmla="*/ 28755 h 1575759"/>
                  <a:gd name="connsiteX8" fmla="*/ 2645434 w 6441057"/>
                  <a:gd name="connsiteY8" fmla="*/ 0 h 1575759"/>
                  <a:gd name="connsiteX9" fmla="*/ 2996241 w 6441057"/>
                  <a:gd name="connsiteY9" fmla="*/ 5751 h 1575759"/>
                  <a:gd name="connsiteX10" fmla="*/ 3329796 w 6441057"/>
                  <a:gd name="connsiteY10" fmla="*/ 46008 h 1575759"/>
                  <a:gd name="connsiteX11" fmla="*/ 3680604 w 6441057"/>
                  <a:gd name="connsiteY11" fmla="*/ 131385 h 1575759"/>
                  <a:gd name="connsiteX12" fmla="*/ 3877590 w 6441057"/>
                  <a:gd name="connsiteY12" fmla="*/ 205258 h 1575759"/>
                  <a:gd name="connsiteX13" fmla="*/ 4234874 w 6441057"/>
                  <a:gd name="connsiteY13" fmla="*/ 296387 h 1575759"/>
                  <a:gd name="connsiteX14" fmla="*/ 5224763 w 6441057"/>
                  <a:gd name="connsiteY14" fmla="*/ 535856 h 1575759"/>
                  <a:gd name="connsiteX15" fmla="*/ 5681205 w 6441057"/>
                  <a:gd name="connsiteY15" fmla="*/ 644533 h 1575759"/>
                  <a:gd name="connsiteX16" fmla="*/ 5982371 w 6441057"/>
                  <a:gd name="connsiteY16" fmla="*/ 729023 h 1575759"/>
                  <a:gd name="connsiteX17" fmla="*/ 6434579 w 6441057"/>
                  <a:gd name="connsiteY17" fmla="*/ 808944 h 1575759"/>
                  <a:gd name="connsiteX18" fmla="*/ 6441057 w 6441057"/>
                  <a:gd name="connsiteY18" fmla="*/ 1575759 h 1575759"/>
                  <a:gd name="connsiteX19" fmla="*/ 0 w 6441057"/>
                  <a:gd name="connsiteY19" fmla="*/ 1570008 h 1575759"/>
                  <a:gd name="connsiteX0" fmla="*/ 0 w 6441057"/>
                  <a:gd name="connsiteY0" fmla="*/ 1586373 h 1592124"/>
                  <a:gd name="connsiteX1" fmla="*/ 11502 w 6441057"/>
                  <a:gd name="connsiteY1" fmla="*/ 677560 h 1592124"/>
                  <a:gd name="connsiteX2" fmla="*/ 521092 w 6441057"/>
                  <a:gd name="connsiteY2" fmla="*/ 649693 h 1592124"/>
                  <a:gd name="connsiteX3" fmla="*/ 1225203 w 6441057"/>
                  <a:gd name="connsiteY3" fmla="*/ 448114 h 1592124"/>
                  <a:gd name="connsiteX4" fmla="*/ 1728853 w 6441057"/>
                  <a:gd name="connsiteY4" fmla="*/ 285181 h 1592124"/>
                  <a:gd name="connsiteX5" fmla="*/ 1955321 w 6441057"/>
                  <a:gd name="connsiteY5" fmla="*/ 177392 h 1592124"/>
                  <a:gd name="connsiteX6" fmla="*/ 2283125 w 6441057"/>
                  <a:gd name="connsiteY6" fmla="*/ 79626 h 1592124"/>
                  <a:gd name="connsiteX7" fmla="*/ 2426898 w 6441057"/>
                  <a:gd name="connsiteY7" fmla="*/ 45120 h 1592124"/>
                  <a:gd name="connsiteX8" fmla="*/ 2745917 w 6441057"/>
                  <a:gd name="connsiteY8" fmla="*/ 0 h 1592124"/>
                  <a:gd name="connsiteX9" fmla="*/ 2996241 w 6441057"/>
                  <a:gd name="connsiteY9" fmla="*/ 22116 h 1592124"/>
                  <a:gd name="connsiteX10" fmla="*/ 3329796 w 6441057"/>
                  <a:gd name="connsiteY10" fmla="*/ 62373 h 1592124"/>
                  <a:gd name="connsiteX11" fmla="*/ 3680604 w 6441057"/>
                  <a:gd name="connsiteY11" fmla="*/ 147750 h 1592124"/>
                  <a:gd name="connsiteX12" fmla="*/ 3877590 w 6441057"/>
                  <a:gd name="connsiteY12" fmla="*/ 221623 h 1592124"/>
                  <a:gd name="connsiteX13" fmla="*/ 4234874 w 6441057"/>
                  <a:gd name="connsiteY13" fmla="*/ 312752 h 1592124"/>
                  <a:gd name="connsiteX14" fmla="*/ 5224763 w 6441057"/>
                  <a:gd name="connsiteY14" fmla="*/ 552221 h 1592124"/>
                  <a:gd name="connsiteX15" fmla="*/ 5681205 w 6441057"/>
                  <a:gd name="connsiteY15" fmla="*/ 660898 h 1592124"/>
                  <a:gd name="connsiteX16" fmla="*/ 5982371 w 6441057"/>
                  <a:gd name="connsiteY16" fmla="*/ 745388 h 1592124"/>
                  <a:gd name="connsiteX17" fmla="*/ 6434579 w 6441057"/>
                  <a:gd name="connsiteY17" fmla="*/ 825309 h 1592124"/>
                  <a:gd name="connsiteX18" fmla="*/ 6441057 w 6441057"/>
                  <a:gd name="connsiteY18" fmla="*/ 1592124 h 1592124"/>
                  <a:gd name="connsiteX19" fmla="*/ 0 w 6441057"/>
                  <a:gd name="connsiteY19" fmla="*/ 1586373 h 1592124"/>
                  <a:gd name="connsiteX0" fmla="*/ 0 w 6441057"/>
                  <a:gd name="connsiteY0" fmla="*/ 1586373 h 1592124"/>
                  <a:gd name="connsiteX1" fmla="*/ 11502 w 6441057"/>
                  <a:gd name="connsiteY1" fmla="*/ 677560 h 1592124"/>
                  <a:gd name="connsiteX2" fmla="*/ 521092 w 6441057"/>
                  <a:gd name="connsiteY2" fmla="*/ 649693 h 1592124"/>
                  <a:gd name="connsiteX3" fmla="*/ 1225203 w 6441057"/>
                  <a:gd name="connsiteY3" fmla="*/ 448114 h 1592124"/>
                  <a:gd name="connsiteX4" fmla="*/ 1728853 w 6441057"/>
                  <a:gd name="connsiteY4" fmla="*/ 285181 h 1592124"/>
                  <a:gd name="connsiteX5" fmla="*/ 1975418 w 6441057"/>
                  <a:gd name="connsiteY5" fmla="*/ 188303 h 1592124"/>
                  <a:gd name="connsiteX6" fmla="*/ 2283125 w 6441057"/>
                  <a:gd name="connsiteY6" fmla="*/ 79626 h 1592124"/>
                  <a:gd name="connsiteX7" fmla="*/ 2426898 w 6441057"/>
                  <a:gd name="connsiteY7" fmla="*/ 45120 h 1592124"/>
                  <a:gd name="connsiteX8" fmla="*/ 2745917 w 6441057"/>
                  <a:gd name="connsiteY8" fmla="*/ 0 h 1592124"/>
                  <a:gd name="connsiteX9" fmla="*/ 2996241 w 6441057"/>
                  <a:gd name="connsiteY9" fmla="*/ 22116 h 1592124"/>
                  <a:gd name="connsiteX10" fmla="*/ 3329796 w 6441057"/>
                  <a:gd name="connsiteY10" fmla="*/ 62373 h 1592124"/>
                  <a:gd name="connsiteX11" fmla="*/ 3680604 w 6441057"/>
                  <a:gd name="connsiteY11" fmla="*/ 147750 h 1592124"/>
                  <a:gd name="connsiteX12" fmla="*/ 3877590 w 6441057"/>
                  <a:gd name="connsiteY12" fmla="*/ 221623 h 1592124"/>
                  <a:gd name="connsiteX13" fmla="*/ 4234874 w 6441057"/>
                  <a:gd name="connsiteY13" fmla="*/ 312752 h 1592124"/>
                  <a:gd name="connsiteX14" fmla="*/ 5224763 w 6441057"/>
                  <a:gd name="connsiteY14" fmla="*/ 552221 h 1592124"/>
                  <a:gd name="connsiteX15" fmla="*/ 5681205 w 6441057"/>
                  <a:gd name="connsiteY15" fmla="*/ 660898 h 1592124"/>
                  <a:gd name="connsiteX16" fmla="*/ 5982371 w 6441057"/>
                  <a:gd name="connsiteY16" fmla="*/ 745388 h 1592124"/>
                  <a:gd name="connsiteX17" fmla="*/ 6434579 w 6441057"/>
                  <a:gd name="connsiteY17" fmla="*/ 825309 h 1592124"/>
                  <a:gd name="connsiteX18" fmla="*/ 6441057 w 6441057"/>
                  <a:gd name="connsiteY18" fmla="*/ 1592124 h 1592124"/>
                  <a:gd name="connsiteX19" fmla="*/ 0 w 6441057"/>
                  <a:gd name="connsiteY19" fmla="*/ 1586373 h 1592124"/>
                  <a:gd name="connsiteX0" fmla="*/ 0 w 6441057"/>
                  <a:gd name="connsiteY0" fmla="*/ 1586373 h 1592124"/>
                  <a:gd name="connsiteX1" fmla="*/ 11502 w 6441057"/>
                  <a:gd name="connsiteY1" fmla="*/ 677560 h 1592124"/>
                  <a:gd name="connsiteX2" fmla="*/ 521092 w 6441057"/>
                  <a:gd name="connsiteY2" fmla="*/ 649693 h 1592124"/>
                  <a:gd name="connsiteX3" fmla="*/ 1225203 w 6441057"/>
                  <a:gd name="connsiteY3" fmla="*/ 448114 h 1592124"/>
                  <a:gd name="connsiteX4" fmla="*/ 1728853 w 6441057"/>
                  <a:gd name="connsiteY4" fmla="*/ 285181 h 1592124"/>
                  <a:gd name="connsiteX5" fmla="*/ 1975418 w 6441057"/>
                  <a:gd name="connsiteY5" fmla="*/ 188303 h 1592124"/>
                  <a:gd name="connsiteX6" fmla="*/ 2283125 w 6441057"/>
                  <a:gd name="connsiteY6" fmla="*/ 79626 h 1592124"/>
                  <a:gd name="connsiteX7" fmla="*/ 2562551 w 6441057"/>
                  <a:gd name="connsiteY7" fmla="*/ 23299 h 1592124"/>
                  <a:gd name="connsiteX8" fmla="*/ 2745917 w 6441057"/>
                  <a:gd name="connsiteY8" fmla="*/ 0 h 1592124"/>
                  <a:gd name="connsiteX9" fmla="*/ 2996241 w 6441057"/>
                  <a:gd name="connsiteY9" fmla="*/ 22116 h 1592124"/>
                  <a:gd name="connsiteX10" fmla="*/ 3329796 w 6441057"/>
                  <a:gd name="connsiteY10" fmla="*/ 62373 h 1592124"/>
                  <a:gd name="connsiteX11" fmla="*/ 3680604 w 6441057"/>
                  <a:gd name="connsiteY11" fmla="*/ 147750 h 1592124"/>
                  <a:gd name="connsiteX12" fmla="*/ 3877590 w 6441057"/>
                  <a:gd name="connsiteY12" fmla="*/ 221623 h 1592124"/>
                  <a:gd name="connsiteX13" fmla="*/ 4234874 w 6441057"/>
                  <a:gd name="connsiteY13" fmla="*/ 312752 h 1592124"/>
                  <a:gd name="connsiteX14" fmla="*/ 5224763 w 6441057"/>
                  <a:gd name="connsiteY14" fmla="*/ 552221 h 1592124"/>
                  <a:gd name="connsiteX15" fmla="*/ 5681205 w 6441057"/>
                  <a:gd name="connsiteY15" fmla="*/ 660898 h 1592124"/>
                  <a:gd name="connsiteX16" fmla="*/ 5982371 w 6441057"/>
                  <a:gd name="connsiteY16" fmla="*/ 745388 h 1592124"/>
                  <a:gd name="connsiteX17" fmla="*/ 6434579 w 6441057"/>
                  <a:gd name="connsiteY17" fmla="*/ 825309 h 1592124"/>
                  <a:gd name="connsiteX18" fmla="*/ 6441057 w 6441057"/>
                  <a:gd name="connsiteY18" fmla="*/ 1592124 h 1592124"/>
                  <a:gd name="connsiteX19" fmla="*/ 0 w 6441057"/>
                  <a:gd name="connsiteY19" fmla="*/ 1586373 h 1592124"/>
                  <a:gd name="connsiteX0" fmla="*/ 0 w 6441057"/>
                  <a:gd name="connsiteY0" fmla="*/ 1586373 h 1592124"/>
                  <a:gd name="connsiteX1" fmla="*/ 11502 w 6441057"/>
                  <a:gd name="connsiteY1" fmla="*/ 677560 h 1592124"/>
                  <a:gd name="connsiteX2" fmla="*/ 521092 w 6441057"/>
                  <a:gd name="connsiteY2" fmla="*/ 649693 h 1592124"/>
                  <a:gd name="connsiteX3" fmla="*/ 1225203 w 6441057"/>
                  <a:gd name="connsiteY3" fmla="*/ 448114 h 1592124"/>
                  <a:gd name="connsiteX4" fmla="*/ 1728853 w 6441057"/>
                  <a:gd name="connsiteY4" fmla="*/ 285181 h 1592124"/>
                  <a:gd name="connsiteX5" fmla="*/ 1975418 w 6441057"/>
                  <a:gd name="connsiteY5" fmla="*/ 188303 h 1592124"/>
                  <a:gd name="connsiteX6" fmla="*/ 2283125 w 6441057"/>
                  <a:gd name="connsiteY6" fmla="*/ 79626 h 1592124"/>
                  <a:gd name="connsiteX7" fmla="*/ 2582648 w 6441057"/>
                  <a:gd name="connsiteY7" fmla="*/ 12389 h 1592124"/>
                  <a:gd name="connsiteX8" fmla="*/ 2745917 w 6441057"/>
                  <a:gd name="connsiteY8" fmla="*/ 0 h 1592124"/>
                  <a:gd name="connsiteX9" fmla="*/ 2996241 w 6441057"/>
                  <a:gd name="connsiteY9" fmla="*/ 22116 h 1592124"/>
                  <a:gd name="connsiteX10" fmla="*/ 3329796 w 6441057"/>
                  <a:gd name="connsiteY10" fmla="*/ 62373 h 1592124"/>
                  <a:gd name="connsiteX11" fmla="*/ 3680604 w 6441057"/>
                  <a:gd name="connsiteY11" fmla="*/ 147750 h 1592124"/>
                  <a:gd name="connsiteX12" fmla="*/ 3877590 w 6441057"/>
                  <a:gd name="connsiteY12" fmla="*/ 221623 h 1592124"/>
                  <a:gd name="connsiteX13" fmla="*/ 4234874 w 6441057"/>
                  <a:gd name="connsiteY13" fmla="*/ 312752 h 1592124"/>
                  <a:gd name="connsiteX14" fmla="*/ 5224763 w 6441057"/>
                  <a:gd name="connsiteY14" fmla="*/ 552221 h 1592124"/>
                  <a:gd name="connsiteX15" fmla="*/ 5681205 w 6441057"/>
                  <a:gd name="connsiteY15" fmla="*/ 660898 h 1592124"/>
                  <a:gd name="connsiteX16" fmla="*/ 5982371 w 6441057"/>
                  <a:gd name="connsiteY16" fmla="*/ 745388 h 1592124"/>
                  <a:gd name="connsiteX17" fmla="*/ 6434579 w 6441057"/>
                  <a:gd name="connsiteY17" fmla="*/ 825309 h 1592124"/>
                  <a:gd name="connsiteX18" fmla="*/ 6441057 w 6441057"/>
                  <a:gd name="connsiteY18" fmla="*/ 1592124 h 1592124"/>
                  <a:gd name="connsiteX19" fmla="*/ 0 w 6441057"/>
                  <a:gd name="connsiteY19" fmla="*/ 1586373 h 1592124"/>
                  <a:gd name="connsiteX0" fmla="*/ 0 w 6441057"/>
                  <a:gd name="connsiteY0" fmla="*/ 1586373 h 1592124"/>
                  <a:gd name="connsiteX1" fmla="*/ 11502 w 6441057"/>
                  <a:gd name="connsiteY1" fmla="*/ 677560 h 1592124"/>
                  <a:gd name="connsiteX2" fmla="*/ 521092 w 6441057"/>
                  <a:gd name="connsiteY2" fmla="*/ 649693 h 1592124"/>
                  <a:gd name="connsiteX3" fmla="*/ 1225203 w 6441057"/>
                  <a:gd name="connsiteY3" fmla="*/ 448114 h 1592124"/>
                  <a:gd name="connsiteX4" fmla="*/ 1728853 w 6441057"/>
                  <a:gd name="connsiteY4" fmla="*/ 285181 h 1592124"/>
                  <a:gd name="connsiteX5" fmla="*/ 1975418 w 6441057"/>
                  <a:gd name="connsiteY5" fmla="*/ 188303 h 1592124"/>
                  <a:gd name="connsiteX6" fmla="*/ 2283125 w 6441057"/>
                  <a:gd name="connsiteY6" fmla="*/ 79626 h 1592124"/>
                  <a:gd name="connsiteX7" fmla="*/ 2582648 w 6441057"/>
                  <a:gd name="connsiteY7" fmla="*/ 12389 h 1592124"/>
                  <a:gd name="connsiteX8" fmla="*/ 2745917 w 6441057"/>
                  <a:gd name="connsiteY8" fmla="*/ 0 h 1592124"/>
                  <a:gd name="connsiteX9" fmla="*/ 2996241 w 6441057"/>
                  <a:gd name="connsiteY9" fmla="*/ 22116 h 1592124"/>
                  <a:gd name="connsiteX10" fmla="*/ 3329796 w 6441057"/>
                  <a:gd name="connsiteY10" fmla="*/ 62373 h 1592124"/>
                  <a:gd name="connsiteX11" fmla="*/ 3680604 w 6441057"/>
                  <a:gd name="connsiteY11" fmla="*/ 147750 h 1592124"/>
                  <a:gd name="connsiteX12" fmla="*/ 3912759 w 6441057"/>
                  <a:gd name="connsiteY12" fmla="*/ 232534 h 1592124"/>
                  <a:gd name="connsiteX13" fmla="*/ 4234874 w 6441057"/>
                  <a:gd name="connsiteY13" fmla="*/ 312752 h 1592124"/>
                  <a:gd name="connsiteX14" fmla="*/ 5224763 w 6441057"/>
                  <a:gd name="connsiteY14" fmla="*/ 552221 h 1592124"/>
                  <a:gd name="connsiteX15" fmla="*/ 5681205 w 6441057"/>
                  <a:gd name="connsiteY15" fmla="*/ 660898 h 1592124"/>
                  <a:gd name="connsiteX16" fmla="*/ 5982371 w 6441057"/>
                  <a:gd name="connsiteY16" fmla="*/ 745388 h 1592124"/>
                  <a:gd name="connsiteX17" fmla="*/ 6434579 w 6441057"/>
                  <a:gd name="connsiteY17" fmla="*/ 825309 h 1592124"/>
                  <a:gd name="connsiteX18" fmla="*/ 6441057 w 6441057"/>
                  <a:gd name="connsiteY18" fmla="*/ 1592124 h 1592124"/>
                  <a:gd name="connsiteX19" fmla="*/ 0 w 6441057"/>
                  <a:gd name="connsiteY19" fmla="*/ 1586373 h 1592124"/>
                  <a:gd name="connsiteX0" fmla="*/ 0 w 6441057"/>
                  <a:gd name="connsiteY0" fmla="*/ 1586373 h 1592124"/>
                  <a:gd name="connsiteX1" fmla="*/ 11502 w 6441057"/>
                  <a:gd name="connsiteY1" fmla="*/ 677560 h 1592124"/>
                  <a:gd name="connsiteX2" fmla="*/ 521092 w 6441057"/>
                  <a:gd name="connsiteY2" fmla="*/ 649693 h 1592124"/>
                  <a:gd name="connsiteX3" fmla="*/ 1225203 w 6441057"/>
                  <a:gd name="connsiteY3" fmla="*/ 448114 h 1592124"/>
                  <a:gd name="connsiteX4" fmla="*/ 1728853 w 6441057"/>
                  <a:gd name="connsiteY4" fmla="*/ 285181 h 1592124"/>
                  <a:gd name="connsiteX5" fmla="*/ 1975418 w 6441057"/>
                  <a:gd name="connsiteY5" fmla="*/ 188303 h 1592124"/>
                  <a:gd name="connsiteX6" fmla="*/ 2283125 w 6441057"/>
                  <a:gd name="connsiteY6" fmla="*/ 79626 h 1592124"/>
                  <a:gd name="connsiteX7" fmla="*/ 2582648 w 6441057"/>
                  <a:gd name="connsiteY7" fmla="*/ 12389 h 1592124"/>
                  <a:gd name="connsiteX8" fmla="*/ 2745917 w 6441057"/>
                  <a:gd name="connsiteY8" fmla="*/ 0 h 1592124"/>
                  <a:gd name="connsiteX9" fmla="*/ 2996241 w 6441057"/>
                  <a:gd name="connsiteY9" fmla="*/ 22116 h 1592124"/>
                  <a:gd name="connsiteX10" fmla="*/ 3329796 w 6441057"/>
                  <a:gd name="connsiteY10" fmla="*/ 62373 h 1592124"/>
                  <a:gd name="connsiteX11" fmla="*/ 3680604 w 6441057"/>
                  <a:gd name="connsiteY11" fmla="*/ 147750 h 1592124"/>
                  <a:gd name="connsiteX12" fmla="*/ 3912759 w 6441057"/>
                  <a:gd name="connsiteY12" fmla="*/ 232534 h 1592124"/>
                  <a:gd name="connsiteX13" fmla="*/ 4234874 w 6441057"/>
                  <a:gd name="connsiteY13" fmla="*/ 312752 h 1592124"/>
                  <a:gd name="connsiteX14" fmla="*/ 5224763 w 6441057"/>
                  <a:gd name="connsiteY14" fmla="*/ 552221 h 1592124"/>
                  <a:gd name="connsiteX15" fmla="*/ 5681205 w 6441057"/>
                  <a:gd name="connsiteY15" fmla="*/ 660898 h 1592124"/>
                  <a:gd name="connsiteX16" fmla="*/ 5982371 w 6441057"/>
                  <a:gd name="connsiteY16" fmla="*/ 745388 h 1592124"/>
                  <a:gd name="connsiteX17" fmla="*/ 6434579 w 6441057"/>
                  <a:gd name="connsiteY17" fmla="*/ 825309 h 1592124"/>
                  <a:gd name="connsiteX18" fmla="*/ 6441057 w 6441057"/>
                  <a:gd name="connsiteY18" fmla="*/ 1592124 h 1592124"/>
                  <a:gd name="connsiteX19" fmla="*/ 0 w 6441057"/>
                  <a:gd name="connsiteY19" fmla="*/ 1586373 h 1592124"/>
                  <a:gd name="connsiteX0" fmla="*/ 0 w 6441057"/>
                  <a:gd name="connsiteY0" fmla="*/ 1586373 h 1592124"/>
                  <a:gd name="connsiteX1" fmla="*/ 11502 w 6441057"/>
                  <a:gd name="connsiteY1" fmla="*/ 677560 h 1592124"/>
                  <a:gd name="connsiteX2" fmla="*/ 521092 w 6441057"/>
                  <a:gd name="connsiteY2" fmla="*/ 649693 h 1592124"/>
                  <a:gd name="connsiteX3" fmla="*/ 1225203 w 6441057"/>
                  <a:gd name="connsiteY3" fmla="*/ 448114 h 1592124"/>
                  <a:gd name="connsiteX4" fmla="*/ 1728853 w 6441057"/>
                  <a:gd name="connsiteY4" fmla="*/ 285181 h 1592124"/>
                  <a:gd name="connsiteX5" fmla="*/ 1975418 w 6441057"/>
                  <a:gd name="connsiteY5" fmla="*/ 188303 h 1592124"/>
                  <a:gd name="connsiteX6" fmla="*/ 2283125 w 6441057"/>
                  <a:gd name="connsiteY6" fmla="*/ 79626 h 1592124"/>
                  <a:gd name="connsiteX7" fmla="*/ 2582648 w 6441057"/>
                  <a:gd name="connsiteY7" fmla="*/ 12389 h 1592124"/>
                  <a:gd name="connsiteX8" fmla="*/ 2745917 w 6441057"/>
                  <a:gd name="connsiteY8" fmla="*/ 0 h 1592124"/>
                  <a:gd name="connsiteX9" fmla="*/ 2996241 w 6441057"/>
                  <a:gd name="connsiteY9" fmla="*/ 22116 h 1592124"/>
                  <a:gd name="connsiteX10" fmla="*/ 3329796 w 6441057"/>
                  <a:gd name="connsiteY10" fmla="*/ 62373 h 1592124"/>
                  <a:gd name="connsiteX11" fmla="*/ 3680604 w 6441057"/>
                  <a:gd name="connsiteY11" fmla="*/ 147750 h 1592124"/>
                  <a:gd name="connsiteX12" fmla="*/ 3912759 w 6441057"/>
                  <a:gd name="connsiteY12" fmla="*/ 221624 h 1592124"/>
                  <a:gd name="connsiteX13" fmla="*/ 4234874 w 6441057"/>
                  <a:gd name="connsiteY13" fmla="*/ 312752 h 1592124"/>
                  <a:gd name="connsiteX14" fmla="*/ 5224763 w 6441057"/>
                  <a:gd name="connsiteY14" fmla="*/ 552221 h 1592124"/>
                  <a:gd name="connsiteX15" fmla="*/ 5681205 w 6441057"/>
                  <a:gd name="connsiteY15" fmla="*/ 660898 h 1592124"/>
                  <a:gd name="connsiteX16" fmla="*/ 5982371 w 6441057"/>
                  <a:gd name="connsiteY16" fmla="*/ 745388 h 1592124"/>
                  <a:gd name="connsiteX17" fmla="*/ 6434579 w 6441057"/>
                  <a:gd name="connsiteY17" fmla="*/ 825309 h 1592124"/>
                  <a:gd name="connsiteX18" fmla="*/ 6441057 w 6441057"/>
                  <a:gd name="connsiteY18" fmla="*/ 1592124 h 1592124"/>
                  <a:gd name="connsiteX19" fmla="*/ 0 w 6441057"/>
                  <a:gd name="connsiteY19" fmla="*/ 1586373 h 1592124"/>
                  <a:gd name="connsiteX0" fmla="*/ 0 w 6441057"/>
                  <a:gd name="connsiteY0" fmla="*/ 1586373 h 1592124"/>
                  <a:gd name="connsiteX1" fmla="*/ 11502 w 6441057"/>
                  <a:gd name="connsiteY1" fmla="*/ 677560 h 1592124"/>
                  <a:gd name="connsiteX2" fmla="*/ 521092 w 6441057"/>
                  <a:gd name="connsiteY2" fmla="*/ 649693 h 1592124"/>
                  <a:gd name="connsiteX3" fmla="*/ 1225203 w 6441057"/>
                  <a:gd name="connsiteY3" fmla="*/ 448114 h 1592124"/>
                  <a:gd name="connsiteX4" fmla="*/ 1728853 w 6441057"/>
                  <a:gd name="connsiteY4" fmla="*/ 285181 h 1592124"/>
                  <a:gd name="connsiteX5" fmla="*/ 1975418 w 6441057"/>
                  <a:gd name="connsiteY5" fmla="*/ 188303 h 1592124"/>
                  <a:gd name="connsiteX6" fmla="*/ 2283125 w 6441057"/>
                  <a:gd name="connsiteY6" fmla="*/ 79626 h 1592124"/>
                  <a:gd name="connsiteX7" fmla="*/ 2582648 w 6441057"/>
                  <a:gd name="connsiteY7" fmla="*/ 12389 h 1592124"/>
                  <a:gd name="connsiteX8" fmla="*/ 2745917 w 6441057"/>
                  <a:gd name="connsiteY8" fmla="*/ 0 h 1592124"/>
                  <a:gd name="connsiteX9" fmla="*/ 2996241 w 6441057"/>
                  <a:gd name="connsiteY9" fmla="*/ 22116 h 1592124"/>
                  <a:gd name="connsiteX10" fmla="*/ 3329796 w 6441057"/>
                  <a:gd name="connsiteY10" fmla="*/ 62373 h 1592124"/>
                  <a:gd name="connsiteX11" fmla="*/ 3680604 w 6441057"/>
                  <a:gd name="connsiteY11" fmla="*/ 147750 h 1592124"/>
                  <a:gd name="connsiteX12" fmla="*/ 3912759 w 6441057"/>
                  <a:gd name="connsiteY12" fmla="*/ 221624 h 1592124"/>
                  <a:gd name="connsiteX13" fmla="*/ 4234874 w 6441057"/>
                  <a:gd name="connsiteY13" fmla="*/ 312752 h 1592124"/>
                  <a:gd name="connsiteX14" fmla="*/ 5224763 w 6441057"/>
                  <a:gd name="connsiteY14" fmla="*/ 552221 h 1592124"/>
                  <a:gd name="connsiteX15" fmla="*/ 5681205 w 6441057"/>
                  <a:gd name="connsiteY15" fmla="*/ 660898 h 1592124"/>
                  <a:gd name="connsiteX16" fmla="*/ 5982371 w 6441057"/>
                  <a:gd name="connsiteY16" fmla="*/ 745388 h 1592124"/>
                  <a:gd name="connsiteX17" fmla="*/ 6434579 w 6441057"/>
                  <a:gd name="connsiteY17" fmla="*/ 825309 h 1592124"/>
                  <a:gd name="connsiteX18" fmla="*/ 6441057 w 6441057"/>
                  <a:gd name="connsiteY18" fmla="*/ 1592124 h 1592124"/>
                  <a:gd name="connsiteX19" fmla="*/ 0 w 6441057"/>
                  <a:gd name="connsiteY19" fmla="*/ 1586373 h 1592124"/>
                  <a:gd name="connsiteX0" fmla="*/ 0 w 6441057"/>
                  <a:gd name="connsiteY0" fmla="*/ 1586373 h 1592124"/>
                  <a:gd name="connsiteX1" fmla="*/ 11502 w 6441057"/>
                  <a:gd name="connsiteY1" fmla="*/ 677560 h 1592124"/>
                  <a:gd name="connsiteX2" fmla="*/ 521092 w 6441057"/>
                  <a:gd name="connsiteY2" fmla="*/ 649693 h 1592124"/>
                  <a:gd name="connsiteX3" fmla="*/ 1225203 w 6441057"/>
                  <a:gd name="connsiteY3" fmla="*/ 448114 h 1592124"/>
                  <a:gd name="connsiteX4" fmla="*/ 1728853 w 6441057"/>
                  <a:gd name="connsiteY4" fmla="*/ 285181 h 1592124"/>
                  <a:gd name="connsiteX5" fmla="*/ 1975418 w 6441057"/>
                  <a:gd name="connsiteY5" fmla="*/ 188303 h 1592124"/>
                  <a:gd name="connsiteX6" fmla="*/ 2283125 w 6441057"/>
                  <a:gd name="connsiteY6" fmla="*/ 79626 h 1592124"/>
                  <a:gd name="connsiteX7" fmla="*/ 2582648 w 6441057"/>
                  <a:gd name="connsiteY7" fmla="*/ 12389 h 1592124"/>
                  <a:gd name="connsiteX8" fmla="*/ 2745917 w 6441057"/>
                  <a:gd name="connsiteY8" fmla="*/ 0 h 1592124"/>
                  <a:gd name="connsiteX9" fmla="*/ 2996241 w 6441057"/>
                  <a:gd name="connsiteY9" fmla="*/ 22116 h 1592124"/>
                  <a:gd name="connsiteX10" fmla="*/ 3329796 w 6441057"/>
                  <a:gd name="connsiteY10" fmla="*/ 62373 h 1592124"/>
                  <a:gd name="connsiteX11" fmla="*/ 3680604 w 6441057"/>
                  <a:gd name="connsiteY11" fmla="*/ 147750 h 1592124"/>
                  <a:gd name="connsiteX12" fmla="*/ 3912759 w 6441057"/>
                  <a:gd name="connsiteY12" fmla="*/ 221624 h 1592124"/>
                  <a:gd name="connsiteX13" fmla="*/ 4234874 w 6441057"/>
                  <a:gd name="connsiteY13" fmla="*/ 312752 h 1592124"/>
                  <a:gd name="connsiteX14" fmla="*/ 5224763 w 6441057"/>
                  <a:gd name="connsiteY14" fmla="*/ 552221 h 1592124"/>
                  <a:gd name="connsiteX15" fmla="*/ 5681205 w 6441057"/>
                  <a:gd name="connsiteY15" fmla="*/ 660898 h 1592124"/>
                  <a:gd name="connsiteX16" fmla="*/ 5982371 w 6441057"/>
                  <a:gd name="connsiteY16" fmla="*/ 745388 h 1592124"/>
                  <a:gd name="connsiteX17" fmla="*/ 6434579 w 6441057"/>
                  <a:gd name="connsiteY17" fmla="*/ 825309 h 1592124"/>
                  <a:gd name="connsiteX18" fmla="*/ 6441057 w 6441057"/>
                  <a:gd name="connsiteY18" fmla="*/ 1592124 h 1592124"/>
                  <a:gd name="connsiteX19" fmla="*/ 0 w 6441057"/>
                  <a:gd name="connsiteY19" fmla="*/ 1586373 h 1592124"/>
                  <a:gd name="connsiteX0" fmla="*/ 0 w 6441057"/>
                  <a:gd name="connsiteY0" fmla="*/ 1586373 h 1592124"/>
                  <a:gd name="connsiteX1" fmla="*/ 11502 w 6441057"/>
                  <a:gd name="connsiteY1" fmla="*/ 677560 h 1592124"/>
                  <a:gd name="connsiteX2" fmla="*/ 521092 w 6441057"/>
                  <a:gd name="connsiteY2" fmla="*/ 649693 h 1592124"/>
                  <a:gd name="connsiteX3" fmla="*/ 1225203 w 6441057"/>
                  <a:gd name="connsiteY3" fmla="*/ 448114 h 1592124"/>
                  <a:gd name="connsiteX4" fmla="*/ 1728853 w 6441057"/>
                  <a:gd name="connsiteY4" fmla="*/ 285181 h 1592124"/>
                  <a:gd name="connsiteX5" fmla="*/ 1975418 w 6441057"/>
                  <a:gd name="connsiteY5" fmla="*/ 188303 h 1592124"/>
                  <a:gd name="connsiteX6" fmla="*/ 2283125 w 6441057"/>
                  <a:gd name="connsiteY6" fmla="*/ 79626 h 1592124"/>
                  <a:gd name="connsiteX7" fmla="*/ 2582648 w 6441057"/>
                  <a:gd name="connsiteY7" fmla="*/ 12389 h 1592124"/>
                  <a:gd name="connsiteX8" fmla="*/ 2745917 w 6441057"/>
                  <a:gd name="connsiteY8" fmla="*/ 0 h 1592124"/>
                  <a:gd name="connsiteX9" fmla="*/ 2996241 w 6441057"/>
                  <a:gd name="connsiteY9" fmla="*/ 22116 h 1592124"/>
                  <a:gd name="connsiteX10" fmla="*/ 3329796 w 6441057"/>
                  <a:gd name="connsiteY10" fmla="*/ 62373 h 1592124"/>
                  <a:gd name="connsiteX11" fmla="*/ 3680604 w 6441057"/>
                  <a:gd name="connsiteY11" fmla="*/ 147750 h 1592124"/>
                  <a:gd name="connsiteX12" fmla="*/ 3912759 w 6441057"/>
                  <a:gd name="connsiteY12" fmla="*/ 221624 h 1592124"/>
                  <a:gd name="connsiteX13" fmla="*/ 4234874 w 6441057"/>
                  <a:gd name="connsiteY13" fmla="*/ 312752 h 1592124"/>
                  <a:gd name="connsiteX14" fmla="*/ 5224763 w 6441057"/>
                  <a:gd name="connsiteY14" fmla="*/ 552221 h 1592124"/>
                  <a:gd name="connsiteX15" fmla="*/ 5681205 w 6441057"/>
                  <a:gd name="connsiteY15" fmla="*/ 660898 h 1592124"/>
                  <a:gd name="connsiteX16" fmla="*/ 5982371 w 6441057"/>
                  <a:gd name="connsiteY16" fmla="*/ 745388 h 1592124"/>
                  <a:gd name="connsiteX17" fmla="*/ 6423562 w 6441057"/>
                  <a:gd name="connsiteY17" fmla="*/ 825309 h 1592124"/>
                  <a:gd name="connsiteX18" fmla="*/ 6441057 w 6441057"/>
                  <a:gd name="connsiteY18" fmla="*/ 1592124 h 1592124"/>
                  <a:gd name="connsiteX19" fmla="*/ 0 w 6441057"/>
                  <a:gd name="connsiteY19" fmla="*/ 1586373 h 1592124"/>
                  <a:gd name="connsiteX0" fmla="*/ 0 w 6430040"/>
                  <a:gd name="connsiteY0" fmla="*/ 1586373 h 1595114"/>
                  <a:gd name="connsiteX1" fmla="*/ 11502 w 6430040"/>
                  <a:gd name="connsiteY1" fmla="*/ 677560 h 1595114"/>
                  <a:gd name="connsiteX2" fmla="*/ 521092 w 6430040"/>
                  <a:gd name="connsiteY2" fmla="*/ 649693 h 1595114"/>
                  <a:gd name="connsiteX3" fmla="*/ 1225203 w 6430040"/>
                  <a:gd name="connsiteY3" fmla="*/ 448114 h 1595114"/>
                  <a:gd name="connsiteX4" fmla="*/ 1728853 w 6430040"/>
                  <a:gd name="connsiteY4" fmla="*/ 285181 h 1595114"/>
                  <a:gd name="connsiteX5" fmla="*/ 1975418 w 6430040"/>
                  <a:gd name="connsiteY5" fmla="*/ 188303 h 1595114"/>
                  <a:gd name="connsiteX6" fmla="*/ 2283125 w 6430040"/>
                  <a:gd name="connsiteY6" fmla="*/ 79626 h 1595114"/>
                  <a:gd name="connsiteX7" fmla="*/ 2582648 w 6430040"/>
                  <a:gd name="connsiteY7" fmla="*/ 12389 h 1595114"/>
                  <a:gd name="connsiteX8" fmla="*/ 2745917 w 6430040"/>
                  <a:gd name="connsiteY8" fmla="*/ 0 h 1595114"/>
                  <a:gd name="connsiteX9" fmla="*/ 2996241 w 6430040"/>
                  <a:gd name="connsiteY9" fmla="*/ 22116 h 1595114"/>
                  <a:gd name="connsiteX10" fmla="*/ 3329796 w 6430040"/>
                  <a:gd name="connsiteY10" fmla="*/ 62373 h 1595114"/>
                  <a:gd name="connsiteX11" fmla="*/ 3680604 w 6430040"/>
                  <a:gd name="connsiteY11" fmla="*/ 147750 h 1595114"/>
                  <a:gd name="connsiteX12" fmla="*/ 3912759 w 6430040"/>
                  <a:gd name="connsiteY12" fmla="*/ 221624 h 1595114"/>
                  <a:gd name="connsiteX13" fmla="*/ 4234874 w 6430040"/>
                  <a:gd name="connsiteY13" fmla="*/ 312752 h 1595114"/>
                  <a:gd name="connsiteX14" fmla="*/ 5224763 w 6430040"/>
                  <a:gd name="connsiteY14" fmla="*/ 552221 h 1595114"/>
                  <a:gd name="connsiteX15" fmla="*/ 5681205 w 6430040"/>
                  <a:gd name="connsiteY15" fmla="*/ 660898 h 1595114"/>
                  <a:gd name="connsiteX16" fmla="*/ 5982371 w 6430040"/>
                  <a:gd name="connsiteY16" fmla="*/ 745388 h 1595114"/>
                  <a:gd name="connsiteX17" fmla="*/ 6423562 w 6430040"/>
                  <a:gd name="connsiteY17" fmla="*/ 825309 h 1595114"/>
                  <a:gd name="connsiteX18" fmla="*/ 6430040 w 6430040"/>
                  <a:gd name="connsiteY18" fmla="*/ 1595114 h 1595114"/>
                  <a:gd name="connsiteX19" fmla="*/ 0 w 6430040"/>
                  <a:gd name="connsiteY19" fmla="*/ 1586373 h 1595114"/>
                  <a:gd name="connsiteX0" fmla="*/ 0 w 6430040"/>
                  <a:gd name="connsiteY0" fmla="*/ 1586373 h 1595114"/>
                  <a:gd name="connsiteX1" fmla="*/ 11502 w 6430040"/>
                  <a:gd name="connsiteY1" fmla="*/ 677560 h 1595114"/>
                  <a:gd name="connsiteX2" fmla="*/ 523847 w 6430040"/>
                  <a:gd name="connsiteY2" fmla="*/ 643711 h 1595114"/>
                  <a:gd name="connsiteX3" fmla="*/ 1225203 w 6430040"/>
                  <a:gd name="connsiteY3" fmla="*/ 448114 h 1595114"/>
                  <a:gd name="connsiteX4" fmla="*/ 1728853 w 6430040"/>
                  <a:gd name="connsiteY4" fmla="*/ 285181 h 1595114"/>
                  <a:gd name="connsiteX5" fmla="*/ 1975418 w 6430040"/>
                  <a:gd name="connsiteY5" fmla="*/ 188303 h 1595114"/>
                  <a:gd name="connsiteX6" fmla="*/ 2283125 w 6430040"/>
                  <a:gd name="connsiteY6" fmla="*/ 79626 h 1595114"/>
                  <a:gd name="connsiteX7" fmla="*/ 2582648 w 6430040"/>
                  <a:gd name="connsiteY7" fmla="*/ 12389 h 1595114"/>
                  <a:gd name="connsiteX8" fmla="*/ 2745917 w 6430040"/>
                  <a:gd name="connsiteY8" fmla="*/ 0 h 1595114"/>
                  <a:gd name="connsiteX9" fmla="*/ 2996241 w 6430040"/>
                  <a:gd name="connsiteY9" fmla="*/ 22116 h 1595114"/>
                  <a:gd name="connsiteX10" fmla="*/ 3329796 w 6430040"/>
                  <a:gd name="connsiteY10" fmla="*/ 62373 h 1595114"/>
                  <a:gd name="connsiteX11" fmla="*/ 3680604 w 6430040"/>
                  <a:gd name="connsiteY11" fmla="*/ 147750 h 1595114"/>
                  <a:gd name="connsiteX12" fmla="*/ 3912759 w 6430040"/>
                  <a:gd name="connsiteY12" fmla="*/ 221624 h 1595114"/>
                  <a:gd name="connsiteX13" fmla="*/ 4234874 w 6430040"/>
                  <a:gd name="connsiteY13" fmla="*/ 312752 h 1595114"/>
                  <a:gd name="connsiteX14" fmla="*/ 5224763 w 6430040"/>
                  <a:gd name="connsiteY14" fmla="*/ 552221 h 1595114"/>
                  <a:gd name="connsiteX15" fmla="*/ 5681205 w 6430040"/>
                  <a:gd name="connsiteY15" fmla="*/ 660898 h 1595114"/>
                  <a:gd name="connsiteX16" fmla="*/ 5982371 w 6430040"/>
                  <a:gd name="connsiteY16" fmla="*/ 745388 h 1595114"/>
                  <a:gd name="connsiteX17" fmla="*/ 6423562 w 6430040"/>
                  <a:gd name="connsiteY17" fmla="*/ 825309 h 1595114"/>
                  <a:gd name="connsiteX18" fmla="*/ 6430040 w 6430040"/>
                  <a:gd name="connsiteY18" fmla="*/ 1595114 h 1595114"/>
                  <a:gd name="connsiteX19" fmla="*/ 0 w 6430040"/>
                  <a:gd name="connsiteY19" fmla="*/ 1586373 h 1595114"/>
                  <a:gd name="connsiteX0" fmla="*/ 0 w 6430040"/>
                  <a:gd name="connsiteY0" fmla="*/ 1586373 h 1595114"/>
                  <a:gd name="connsiteX1" fmla="*/ 11502 w 6430040"/>
                  <a:gd name="connsiteY1" fmla="*/ 677560 h 1595114"/>
                  <a:gd name="connsiteX2" fmla="*/ 523847 w 6430040"/>
                  <a:gd name="connsiteY2" fmla="*/ 643711 h 1595114"/>
                  <a:gd name="connsiteX3" fmla="*/ 1225203 w 6430040"/>
                  <a:gd name="connsiteY3" fmla="*/ 448114 h 1595114"/>
                  <a:gd name="connsiteX4" fmla="*/ 1728853 w 6430040"/>
                  <a:gd name="connsiteY4" fmla="*/ 285181 h 1595114"/>
                  <a:gd name="connsiteX5" fmla="*/ 1975418 w 6430040"/>
                  <a:gd name="connsiteY5" fmla="*/ 188303 h 1595114"/>
                  <a:gd name="connsiteX6" fmla="*/ 2335455 w 6430040"/>
                  <a:gd name="connsiteY6" fmla="*/ 61684 h 1595114"/>
                  <a:gd name="connsiteX7" fmla="*/ 2582648 w 6430040"/>
                  <a:gd name="connsiteY7" fmla="*/ 12389 h 1595114"/>
                  <a:gd name="connsiteX8" fmla="*/ 2745917 w 6430040"/>
                  <a:gd name="connsiteY8" fmla="*/ 0 h 1595114"/>
                  <a:gd name="connsiteX9" fmla="*/ 2996241 w 6430040"/>
                  <a:gd name="connsiteY9" fmla="*/ 22116 h 1595114"/>
                  <a:gd name="connsiteX10" fmla="*/ 3329796 w 6430040"/>
                  <a:gd name="connsiteY10" fmla="*/ 62373 h 1595114"/>
                  <a:gd name="connsiteX11" fmla="*/ 3680604 w 6430040"/>
                  <a:gd name="connsiteY11" fmla="*/ 147750 h 1595114"/>
                  <a:gd name="connsiteX12" fmla="*/ 3912759 w 6430040"/>
                  <a:gd name="connsiteY12" fmla="*/ 221624 h 1595114"/>
                  <a:gd name="connsiteX13" fmla="*/ 4234874 w 6430040"/>
                  <a:gd name="connsiteY13" fmla="*/ 312752 h 1595114"/>
                  <a:gd name="connsiteX14" fmla="*/ 5224763 w 6430040"/>
                  <a:gd name="connsiteY14" fmla="*/ 552221 h 1595114"/>
                  <a:gd name="connsiteX15" fmla="*/ 5681205 w 6430040"/>
                  <a:gd name="connsiteY15" fmla="*/ 660898 h 1595114"/>
                  <a:gd name="connsiteX16" fmla="*/ 5982371 w 6430040"/>
                  <a:gd name="connsiteY16" fmla="*/ 745388 h 1595114"/>
                  <a:gd name="connsiteX17" fmla="*/ 6423562 w 6430040"/>
                  <a:gd name="connsiteY17" fmla="*/ 825309 h 1595114"/>
                  <a:gd name="connsiteX18" fmla="*/ 6430040 w 6430040"/>
                  <a:gd name="connsiteY18" fmla="*/ 1595114 h 1595114"/>
                  <a:gd name="connsiteX19" fmla="*/ 0 w 6430040"/>
                  <a:gd name="connsiteY19" fmla="*/ 1586373 h 1595114"/>
                  <a:gd name="connsiteX0" fmla="*/ 0 w 6430040"/>
                  <a:gd name="connsiteY0" fmla="*/ 1589363 h 1598104"/>
                  <a:gd name="connsiteX1" fmla="*/ 11502 w 6430040"/>
                  <a:gd name="connsiteY1" fmla="*/ 680550 h 1598104"/>
                  <a:gd name="connsiteX2" fmla="*/ 523847 w 6430040"/>
                  <a:gd name="connsiteY2" fmla="*/ 646701 h 1598104"/>
                  <a:gd name="connsiteX3" fmla="*/ 1225203 w 6430040"/>
                  <a:gd name="connsiteY3" fmla="*/ 451104 h 1598104"/>
                  <a:gd name="connsiteX4" fmla="*/ 1728853 w 6430040"/>
                  <a:gd name="connsiteY4" fmla="*/ 288171 h 1598104"/>
                  <a:gd name="connsiteX5" fmla="*/ 1975418 w 6430040"/>
                  <a:gd name="connsiteY5" fmla="*/ 191293 h 1598104"/>
                  <a:gd name="connsiteX6" fmla="*/ 2335455 w 6430040"/>
                  <a:gd name="connsiteY6" fmla="*/ 64674 h 1598104"/>
                  <a:gd name="connsiteX7" fmla="*/ 2582648 w 6430040"/>
                  <a:gd name="connsiteY7" fmla="*/ 15379 h 1598104"/>
                  <a:gd name="connsiteX8" fmla="*/ 2696341 w 6430040"/>
                  <a:gd name="connsiteY8" fmla="*/ 0 h 1598104"/>
                  <a:gd name="connsiteX9" fmla="*/ 2996241 w 6430040"/>
                  <a:gd name="connsiteY9" fmla="*/ 25106 h 1598104"/>
                  <a:gd name="connsiteX10" fmla="*/ 3329796 w 6430040"/>
                  <a:gd name="connsiteY10" fmla="*/ 65363 h 1598104"/>
                  <a:gd name="connsiteX11" fmla="*/ 3680604 w 6430040"/>
                  <a:gd name="connsiteY11" fmla="*/ 150740 h 1598104"/>
                  <a:gd name="connsiteX12" fmla="*/ 3912759 w 6430040"/>
                  <a:gd name="connsiteY12" fmla="*/ 224614 h 1598104"/>
                  <a:gd name="connsiteX13" fmla="*/ 4234874 w 6430040"/>
                  <a:gd name="connsiteY13" fmla="*/ 315742 h 1598104"/>
                  <a:gd name="connsiteX14" fmla="*/ 5224763 w 6430040"/>
                  <a:gd name="connsiteY14" fmla="*/ 555211 h 1598104"/>
                  <a:gd name="connsiteX15" fmla="*/ 5681205 w 6430040"/>
                  <a:gd name="connsiteY15" fmla="*/ 663888 h 1598104"/>
                  <a:gd name="connsiteX16" fmla="*/ 5982371 w 6430040"/>
                  <a:gd name="connsiteY16" fmla="*/ 748378 h 1598104"/>
                  <a:gd name="connsiteX17" fmla="*/ 6423562 w 6430040"/>
                  <a:gd name="connsiteY17" fmla="*/ 828299 h 1598104"/>
                  <a:gd name="connsiteX18" fmla="*/ 6430040 w 6430040"/>
                  <a:gd name="connsiteY18" fmla="*/ 1598104 h 1598104"/>
                  <a:gd name="connsiteX19" fmla="*/ 0 w 6430040"/>
                  <a:gd name="connsiteY19" fmla="*/ 1589363 h 1598104"/>
                  <a:gd name="connsiteX0" fmla="*/ 0 w 6430040"/>
                  <a:gd name="connsiteY0" fmla="*/ 1589363 h 1598104"/>
                  <a:gd name="connsiteX1" fmla="*/ 11502 w 6430040"/>
                  <a:gd name="connsiteY1" fmla="*/ 680550 h 1598104"/>
                  <a:gd name="connsiteX2" fmla="*/ 523847 w 6430040"/>
                  <a:gd name="connsiteY2" fmla="*/ 646701 h 1598104"/>
                  <a:gd name="connsiteX3" fmla="*/ 1225203 w 6430040"/>
                  <a:gd name="connsiteY3" fmla="*/ 451104 h 1598104"/>
                  <a:gd name="connsiteX4" fmla="*/ 1728853 w 6430040"/>
                  <a:gd name="connsiteY4" fmla="*/ 288171 h 1598104"/>
                  <a:gd name="connsiteX5" fmla="*/ 1975418 w 6430040"/>
                  <a:gd name="connsiteY5" fmla="*/ 191293 h 1598104"/>
                  <a:gd name="connsiteX6" fmla="*/ 2335455 w 6430040"/>
                  <a:gd name="connsiteY6" fmla="*/ 64674 h 1598104"/>
                  <a:gd name="connsiteX7" fmla="*/ 2582648 w 6430040"/>
                  <a:gd name="connsiteY7" fmla="*/ 15379 h 1598104"/>
                  <a:gd name="connsiteX8" fmla="*/ 2696341 w 6430040"/>
                  <a:gd name="connsiteY8" fmla="*/ 0 h 1598104"/>
                  <a:gd name="connsiteX9" fmla="*/ 2976962 w 6430040"/>
                  <a:gd name="connsiteY9" fmla="*/ 22114 h 1598104"/>
                  <a:gd name="connsiteX10" fmla="*/ 3329796 w 6430040"/>
                  <a:gd name="connsiteY10" fmla="*/ 65363 h 1598104"/>
                  <a:gd name="connsiteX11" fmla="*/ 3680604 w 6430040"/>
                  <a:gd name="connsiteY11" fmla="*/ 150740 h 1598104"/>
                  <a:gd name="connsiteX12" fmla="*/ 3912759 w 6430040"/>
                  <a:gd name="connsiteY12" fmla="*/ 224614 h 1598104"/>
                  <a:gd name="connsiteX13" fmla="*/ 4234874 w 6430040"/>
                  <a:gd name="connsiteY13" fmla="*/ 315742 h 1598104"/>
                  <a:gd name="connsiteX14" fmla="*/ 5224763 w 6430040"/>
                  <a:gd name="connsiteY14" fmla="*/ 555211 h 1598104"/>
                  <a:gd name="connsiteX15" fmla="*/ 5681205 w 6430040"/>
                  <a:gd name="connsiteY15" fmla="*/ 663888 h 1598104"/>
                  <a:gd name="connsiteX16" fmla="*/ 5982371 w 6430040"/>
                  <a:gd name="connsiteY16" fmla="*/ 748378 h 1598104"/>
                  <a:gd name="connsiteX17" fmla="*/ 6423562 w 6430040"/>
                  <a:gd name="connsiteY17" fmla="*/ 828299 h 1598104"/>
                  <a:gd name="connsiteX18" fmla="*/ 6430040 w 6430040"/>
                  <a:gd name="connsiteY18" fmla="*/ 1598104 h 1598104"/>
                  <a:gd name="connsiteX19" fmla="*/ 0 w 6430040"/>
                  <a:gd name="connsiteY19" fmla="*/ 1589363 h 1598104"/>
                  <a:gd name="connsiteX0" fmla="*/ 0 w 6430040"/>
                  <a:gd name="connsiteY0" fmla="*/ 1592353 h 1601094"/>
                  <a:gd name="connsiteX1" fmla="*/ 11502 w 6430040"/>
                  <a:gd name="connsiteY1" fmla="*/ 683540 h 1601094"/>
                  <a:gd name="connsiteX2" fmla="*/ 523847 w 6430040"/>
                  <a:gd name="connsiteY2" fmla="*/ 649691 h 1601094"/>
                  <a:gd name="connsiteX3" fmla="*/ 1225203 w 6430040"/>
                  <a:gd name="connsiteY3" fmla="*/ 454094 h 1601094"/>
                  <a:gd name="connsiteX4" fmla="*/ 1728853 w 6430040"/>
                  <a:gd name="connsiteY4" fmla="*/ 291161 h 1601094"/>
                  <a:gd name="connsiteX5" fmla="*/ 1975418 w 6430040"/>
                  <a:gd name="connsiteY5" fmla="*/ 194283 h 1601094"/>
                  <a:gd name="connsiteX6" fmla="*/ 2335455 w 6430040"/>
                  <a:gd name="connsiteY6" fmla="*/ 67664 h 1601094"/>
                  <a:gd name="connsiteX7" fmla="*/ 2582648 w 6430040"/>
                  <a:gd name="connsiteY7" fmla="*/ 18369 h 1601094"/>
                  <a:gd name="connsiteX8" fmla="*/ 2732146 w 6430040"/>
                  <a:gd name="connsiteY8" fmla="*/ 0 h 1601094"/>
                  <a:gd name="connsiteX9" fmla="*/ 2976962 w 6430040"/>
                  <a:gd name="connsiteY9" fmla="*/ 25104 h 1601094"/>
                  <a:gd name="connsiteX10" fmla="*/ 3329796 w 6430040"/>
                  <a:gd name="connsiteY10" fmla="*/ 68353 h 1601094"/>
                  <a:gd name="connsiteX11" fmla="*/ 3680604 w 6430040"/>
                  <a:gd name="connsiteY11" fmla="*/ 153730 h 1601094"/>
                  <a:gd name="connsiteX12" fmla="*/ 3912759 w 6430040"/>
                  <a:gd name="connsiteY12" fmla="*/ 227604 h 1601094"/>
                  <a:gd name="connsiteX13" fmla="*/ 4234874 w 6430040"/>
                  <a:gd name="connsiteY13" fmla="*/ 318732 h 1601094"/>
                  <a:gd name="connsiteX14" fmla="*/ 5224763 w 6430040"/>
                  <a:gd name="connsiteY14" fmla="*/ 558201 h 1601094"/>
                  <a:gd name="connsiteX15" fmla="*/ 5681205 w 6430040"/>
                  <a:gd name="connsiteY15" fmla="*/ 666878 h 1601094"/>
                  <a:gd name="connsiteX16" fmla="*/ 5982371 w 6430040"/>
                  <a:gd name="connsiteY16" fmla="*/ 751368 h 1601094"/>
                  <a:gd name="connsiteX17" fmla="*/ 6423562 w 6430040"/>
                  <a:gd name="connsiteY17" fmla="*/ 831289 h 1601094"/>
                  <a:gd name="connsiteX18" fmla="*/ 6430040 w 6430040"/>
                  <a:gd name="connsiteY18" fmla="*/ 1601094 h 1601094"/>
                  <a:gd name="connsiteX19" fmla="*/ 0 w 6430040"/>
                  <a:gd name="connsiteY19" fmla="*/ 1592353 h 1601094"/>
                  <a:gd name="connsiteX0" fmla="*/ 0 w 6430040"/>
                  <a:gd name="connsiteY0" fmla="*/ 1592353 h 1601094"/>
                  <a:gd name="connsiteX1" fmla="*/ 11502 w 6430040"/>
                  <a:gd name="connsiteY1" fmla="*/ 683540 h 1601094"/>
                  <a:gd name="connsiteX2" fmla="*/ 523847 w 6430040"/>
                  <a:gd name="connsiteY2" fmla="*/ 649691 h 1601094"/>
                  <a:gd name="connsiteX3" fmla="*/ 1225203 w 6430040"/>
                  <a:gd name="connsiteY3" fmla="*/ 454094 h 1601094"/>
                  <a:gd name="connsiteX4" fmla="*/ 1728853 w 6430040"/>
                  <a:gd name="connsiteY4" fmla="*/ 291161 h 1601094"/>
                  <a:gd name="connsiteX5" fmla="*/ 1975418 w 6430040"/>
                  <a:gd name="connsiteY5" fmla="*/ 194283 h 1601094"/>
                  <a:gd name="connsiteX6" fmla="*/ 2335455 w 6430040"/>
                  <a:gd name="connsiteY6" fmla="*/ 67664 h 1601094"/>
                  <a:gd name="connsiteX7" fmla="*/ 2582648 w 6430040"/>
                  <a:gd name="connsiteY7" fmla="*/ 18369 h 1601094"/>
                  <a:gd name="connsiteX8" fmla="*/ 2743163 w 6430040"/>
                  <a:gd name="connsiteY8" fmla="*/ 0 h 1601094"/>
                  <a:gd name="connsiteX9" fmla="*/ 2976962 w 6430040"/>
                  <a:gd name="connsiteY9" fmla="*/ 25104 h 1601094"/>
                  <a:gd name="connsiteX10" fmla="*/ 3329796 w 6430040"/>
                  <a:gd name="connsiteY10" fmla="*/ 68353 h 1601094"/>
                  <a:gd name="connsiteX11" fmla="*/ 3680604 w 6430040"/>
                  <a:gd name="connsiteY11" fmla="*/ 153730 h 1601094"/>
                  <a:gd name="connsiteX12" fmla="*/ 3912759 w 6430040"/>
                  <a:gd name="connsiteY12" fmla="*/ 227604 h 1601094"/>
                  <a:gd name="connsiteX13" fmla="*/ 4234874 w 6430040"/>
                  <a:gd name="connsiteY13" fmla="*/ 318732 h 1601094"/>
                  <a:gd name="connsiteX14" fmla="*/ 5224763 w 6430040"/>
                  <a:gd name="connsiteY14" fmla="*/ 558201 h 1601094"/>
                  <a:gd name="connsiteX15" fmla="*/ 5681205 w 6430040"/>
                  <a:gd name="connsiteY15" fmla="*/ 666878 h 1601094"/>
                  <a:gd name="connsiteX16" fmla="*/ 5982371 w 6430040"/>
                  <a:gd name="connsiteY16" fmla="*/ 751368 h 1601094"/>
                  <a:gd name="connsiteX17" fmla="*/ 6423562 w 6430040"/>
                  <a:gd name="connsiteY17" fmla="*/ 831289 h 1601094"/>
                  <a:gd name="connsiteX18" fmla="*/ 6430040 w 6430040"/>
                  <a:gd name="connsiteY18" fmla="*/ 1601094 h 1601094"/>
                  <a:gd name="connsiteX19" fmla="*/ 0 w 6430040"/>
                  <a:gd name="connsiteY19" fmla="*/ 1592353 h 1601094"/>
                  <a:gd name="connsiteX0" fmla="*/ 0 w 6430040"/>
                  <a:gd name="connsiteY0" fmla="*/ 1592707 h 1601448"/>
                  <a:gd name="connsiteX1" fmla="*/ 11502 w 6430040"/>
                  <a:gd name="connsiteY1" fmla="*/ 683894 h 1601448"/>
                  <a:gd name="connsiteX2" fmla="*/ 523847 w 6430040"/>
                  <a:gd name="connsiteY2" fmla="*/ 650045 h 1601448"/>
                  <a:gd name="connsiteX3" fmla="*/ 1225203 w 6430040"/>
                  <a:gd name="connsiteY3" fmla="*/ 454448 h 1601448"/>
                  <a:gd name="connsiteX4" fmla="*/ 1728853 w 6430040"/>
                  <a:gd name="connsiteY4" fmla="*/ 291515 h 1601448"/>
                  <a:gd name="connsiteX5" fmla="*/ 1975418 w 6430040"/>
                  <a:gd name="connsiteY5" fmla="*/ 194637 h 1601448"/>
                  <a:gd name="connsiteX6" fmla="*/ 2335455 w 6430040"/>
                  <a:gd name="connsiteY6" fmla="*/ 68018 h 1601448"/>
                  <a:gd name="connsiteX7" fmla="*/ 2582648 w 6430040"/>
                  <a:gd name="connsiteY7" fmla="*/ 18723 h 1601448"/>
                  <a:gd name="connsiteX8" fmla="*/ 2743163 w 6430040"/>
                  <a:gd name="connsiteY8" fmla="*/ 354 h 1601448"/>
                  <a:gd name="connsiteX9" fmla="*/ 2976962 w 6430040"/>
                  <a:gd name="connsiteY9" fmla="*/ 25458 h 1601448"/>
                  <a:gd name="connsiteX10" fmla="*/ 3329796 w 6430040"/>
                  <a:gd name="connsiteY10" fmla="*/ 68707 h 1601448"/>
                  <a:gd name="connsiteX11" fmla="*/ 3680604 w 6430040"/>
                  <a:gd name="connsiteY11" fmla="*/ 154084 h 1601448"/>
                  <a:gd name="connsiteX12" fmla="*/ 3912759 w 6430040"/>
                  <a:gd name="connsiteY12" fmla="*/ 227958 h 1601448"/>
                  <a:gd name="connsiteX13" fmla="*/ 4234874 w 6430040"/>
                  <a:gd name="connsiteY13" fmla="*/ 319086 h 1601448"/>
                  <a:gd name="connsiteX14" fmla="*/ 5224763 w 6430040"/>
                  <a:gd name="connsiteY14" fmla="*/ 558555 h 1601448"/>
                  <a:gd name="connsiteX15" fmla="*/ 5681205 w 6430040"/>
                  <a:gd name="connsiteY15" fmla="*/ 667232 h 1601448"/>
                  <a:gd name="connsiteX16" fmla="*/ 5982371 w 6430040"/>
                  <a:gd name="connsiteY16" fmla="*/ 751722 h 1601448"/>
                  <a:gd name="connsiteX17" fmla="*/ 6423562 w 6430040"/>
                  <a:gd name="connsiteY17" fmla="*/ 831643 h 1601448"/>
                  <a:gd name="connsiteX18" fmla="*/ 6430040 w 6430040"/>
                  <a:gd name="connsiteY18" fmla="*/ 1601448 h 1601448"/>
                  <a:gd name="connsiteX19" fmla="*/ 0 w 6430040"/>
                  <a:gd name="connsiteY19" fmla="*/ 1592707 h 1601448"/>
                  <a:gd name="connsiteX0" fmla="*/ 0 w 6430040"/>
                  <a:gd name="connsiteY0" fmla="*/ 1592707 h 1601448"/>
                  <a:gd name="connsiteX1" fmla="*/ 11502 w 6430040"/>
                  <a:gd name="connsiteY1" fmla="*/ 683894 h 1601448"/>
                  <a:gd name="connsiteX2" fmla="*/ 523847 w 6430040"/>
                  <a:gd name="connsiteY2" fmla="*/ 650045 h 1601448"/>
                  <a:gd name="connsiteX3" fmla="*/ 1225203 w 6430040"/>
                  <a:gd name="connsiteY3" fmla="*/ 454448 h 1601448"/>
                  <a:gd name="connsiteX4" fmla="*/ 1728853 w 6430040"/>
                  <a:gd name="connsiteY4" fmla="*/ 291515 h 1601448"/>
                  <a:gd name="connsiteX5" fmla="*/ 1975418 w 6430040"/>
                  <a:gd name="connsiteY5" fmla="*/ 194637 h 1601448"/>
                  <a:gd name="connsiteX6" fmla="*/ 2335455 w 6430040"/>
                  <a:gd name="connsiteY6" fmla="*/ 68018 h 1601448"/>
                  <a:gd name="connsiteX7" fmla="*/ 2582648 w 6430040"/>
                  <a:gd name="connsiteY7" fmla="*/ 18723 h 1601448"/>
                  <a:gd name="connsiteX8" fmla="*/ 2743163 w 6430040"/>
                  <a:gd name="connsiteY8" fmla="*/ 354 h 1601448"/>
                  <a:gd name="connsiteX9" fmla="*/ 2976962 w 6430040"/>
                  <a:gd name="connsiteY9" fmla="*/ 25458 h 1601448"/>
                  <a:gd name="connsiteX10" fmla="*/ 3329796 w 6430040"/>
                  <a:gd name="connsiteY10" fmla="*/ 68707 h 1601448"/>
                  <a:gd name="connsiteX11" fmla="*/ 3680604 w 6430040"/>
                  <a:gd name="connsiteY11" fmla="*/ 154084 h 1601448"/>
                  <a:gd name="connsiteX12" fmla="*/ 3912759 w 6430040"/>
                  <a:gd name="connsiteY12" fmla="*/ 227958 h 1601448"/>
                  <a:gd name="connsiteX13" fmla="*/ 4234874 w 6430040"/>
                  <a:gd name="connsiteY13" fmla="*/ 319086 h 1601448"/>
                  <a:gd name="connsiteX14" fmla="*/ 5224763 w 6430040"/>
                  <a:gd name="connsiteY14" fmla="*/ 558555 h 1601448"/>
                  <a:gd name="connsiteX15" fmla="*/ 5681205 w 6430040"/>
                  <a:gd name="connsiteY15" fmla="*/ 667232 h 1601448"/>
                  <a:gd name="connsiteX16" fmla="*/ 5982371 w 6430040"/>
                  <a:gd name="connsiteY16" fmla="*/ 751722 h 1601448"/>
                  <a:gd name="connsiteX17" fmla="*/ 6423562 w 6430040"/>
                  <a:gd name="connsiteY17" fmla="*/ 831643 h 1601448"/>
                  <a:gd name="connsiteX18" fmla="*/ 6430040 w 6430040"/>
                  <a:gd name="connsiteY18" fmla="*/ 1601448 h 1601448"/>
                  <a:gd name="connsiteX19" fmla="*/ 0 w 6430040"/>
                  <a:gd name="connsiteY19" fmla="*/ 1592707 h 1601448"/>
                  <a:gd name="connsiteX0" fmla="*/ 0 w 6430040"/>
                  <a:gd name="connsiteY0" fmla="*/ 1592707 h 1601448"/>
                  <a:gd name="connsiteX1" fmla="*/ 11502 w 6430040"/>
                  <a:gd name="connsiteY1" fmla="*/ 683894 h 1601448"/>
                  <a:gd name="connsiteX2" fmla="*/ 523847 w 6430040"/>
                  <a:gd name="connsiteY2" fmla="*/ 650045 h 1601448"/>
                  <a:gd name="connsiteX3" fmla="*/ 1225203 w 6430040"/>
                  <a:gd name="connsiteY3" fmla="*/ 454448 h 1601448"/>
                  <a:gd name="connsiteX4" fmla="*/ 1728853 w 6430040"/>
                  <a:gd name="connsiteY4" fmla="*/ 291515 h 1601448"/>
                  <a:gd name="connsiteX5" fmla="*/ 1975418 w 6430040"/>
                  <a:gd name="connsiteY5" fmla="*/ 194637 h 1601448"/>
                  <a:gd name="connsiteX6" fmla="*/ 2335455 w 6430040"/>
                  <a:gd name="connsiteY6" fmla="*/ 68018 h 1601448"/>
                  <a:gd name="connsiteX7" fmla="*/ 2582648 w 6430040"/>
                  <a:gd name="connsiteY7" fmla="*/ 18723 h 1601448"/>
                  <a:gd name="connsiteX8" fmla="*/ 2743163 w 6430040"/>
                  <a:gd name="connsiteY8" fmla="*/ 354 h 1601448"/>
                  <a:gd name="connsiteX9" fmla="*/ 2976962 w 6430040"/>
                  <a:gd name="connsiteY9" fmla="*/ 25458 h 1601448"/>
                  <a:gd name="connsiteX10" fmla="*/ 3329796 w 6430040"/>
                  <a:gd name="connsiteY10" fmla="*/ 68707 h 1601448"/>
                  <a:gd name="connsiteX11" fmla="*/ 3680604 w 6430040"/>
                  <a:gd name="connsiteY11" fmla="*/ 154084 h 1601448"/>
                  <a:gd name="connsiteX12" fmla="*/ 3912759 w 6430040"/>
                  <a:gd name="connsiteY12" fmla="*/ 227958 h 1601448"/>
                  <a:gd name="connsiteX13" fmla="*/ 4234874 w 6430040"/>
                  <a:gd name="connsiteY13" fmla="*/ 319086 h 1601448"/>
                  <a:gd name="connsiteX14" fmla="*/ 5224763 w 6430040"/>
                  <a:gd name="connsiteY14" fmla="*/ 558555 h 1601448"/>
                  <a:gd name="connsiteX15" fmla="*/ 5681205 w 6430040"/>
                  <a:gd name="connsiteY15" fmla="*/ 667232 h 1601448"/>
                  <a:gd name="connsiteX16" fmla="*/ 5982371 w 6430040"/>
                  <a:gd name="connsiteY16" fmla="*/ 751722 h 1601448"/>
                  <a:gd name="connsiteX17" fmla="*/ 6423562 w 6430040"/>
                  <a:gd name="connsiteY17" fmla="*/ 831643 h 1601448"/>
                  <a:gd name="connsiteX18" fmla="*/ 6430040 w 6430040"/>
                  <a:gd name="connsiteY18" fmla="*/ 1601448 h 1601448"/>
                  <a:gd name="connsiteX19" fmla="*/ 0 w 6430040"/>
                  <a:gd name="connsiteY19" fmla="*/ 1592707 h 1601448"/>
                  <a:gd name="connsiteX0" fmla="*/ 0 w 6430040"/>
                  <a:gd name="connsiteY0" fmla="*/ 1592707 h 1601448"/>
                  <a:gd name="connsiteX1" fmla="*/ 11502 w 6430040"/>
                  <a:gd name="connsiteY1" fmla="*/ 683894 h 1601448"/>
                  <a:gd name="connsiteX2" fmla="*/ 523847 w 6430040"/>
                  <a:gd name="connsiteY2" fmla="*/ 650045 h 1601448"/>
                  <a:gd name="connsiteX3" fmla="*/ 1225203 w 6430040"/>
                  <a:gd name="connsiteY3" fmla="*/ 454448 h 1601448"/>
                  <a:gd name="connsiteX4" fmla="*/ 1728853 w 6430040"/>
                  <a:gd name="connsiteY4" fmla="*/ 291515 h 1601448"/>
                  <a:gd name="connsiteX5" fmla="*/ 1975418 w 6430040"/>
                  <a:gd name="connsiteY5" fmla="*/ 194637 h 1601448"/>
                  <a:gd name="connsiteX6" fmla="*/ 2335455 w 6430040"/>
                  <a:gd name="connsiteY6" fmla="*/ 68018 h 1601448"/>
                  <a:gd name="connsiteX7" fmla="*/ 2582648 w 6430040"/>
                  <a:gd name="connsiteY7" fmla="*/ 18723 h 1601448"/>
                  <a:gd name="connsiteX8" fmla="*/ 2743163 w 6430040"/>
                  <a:gd name="connsiteY8" fmla="*/ 354 h 1601448"/>
                  <a:gd name="connsiteX9" fmla="*/ 2979716 w 6430040"/>
                  <a:gd name="connsiteY9" fmla="*/ 19477 h 1601448"/>
                  <a:gd name="connsiteX10" fmla="*/ 3329796 w 6430040"/>
                  <a:gd name="connsiteY10" fmla="*/ 68707 h 1601448"/>
                  <a:gd name="connsiteX11" fmla="*/ 3680604 w 6430040"/>
                  <a:gd name="connsiteY11" fmla="*/ 154084 h 1601448"/>
                  <a:gd name="connsiteX12" fmla="*/ 3912759 w 6430040"/>
                  <a:gd name="connsiteY12" fmla="*/ 227958 h 1601448"/>
                  <a:gd name="connsiteX13" fmla="*/ 4234874 w 6430040"/>
                  <a:gd name="connsiteY13" fmla="*/ 319086 h 1601448"/>
                  <a:gd name="connsiteX14" fmla="*/ 5224763 w 6430040"/>
                  <a:gd name="connsiteY14" fmla="*/ 558555 h 1601448"/>
                  <a:gd name="connsiteX15" fmla="*/ 5681205 w 6430040"/>
                  <a:gd name="connsiteY15" fmla="*/ 667232 h 1601448"/>
                  <a:gd name="connsiteX16" fmla="*/ 5982371 w 6430040"/>
                  <a:gd name="connsiteY16" fmla="*/ 751722 h 1601448"/>
                  <a:gd name="connsiteX17" fmla="*/ 6423562 w 6430040"/>
                  <a:gd name="connsiteY17" fmla="*/ 831643 h 1601448"/>
                  <a:gd name="connsiteX18" fmla="*/ 6430040 w 6430040"/>
                  <a:gd name="connsiteY18" fmla="*/ 1601448 h 1601448"/>
                  <a:gd name="connsiteX19" fmla="*/ 0 w 6430040"/>
                  <a:gd name="connsiteY19" fmla="*/ 1592707 h 1601448"/>
                  <a:gd name="connsiteX0" fmla="*/ 0 w 6430040"/>
                  <a:gd name="connsiteY0" fmla="*/ 1592707 h 1601448"/>
                  <a:gd name="connsiteX1" fmla="*/ 11502 w 6430040"/>
                  <a:gd name="connsiteY1" fmla="*/ 683894 h 1601448"/>
                  <a:gd name="connsiteX2" fmla="*/ 523847 w 6430040"/>
                  <a:gd name="connsiteY2" fmla="*/ 650045 h 1601448"/>
                  <a:gd name="connsiteX3" fmla="*/ 1373930 w 6430040"/>
                  <a:gd name="connsiteY3" fmla="*/ 415571 h 1601448"/>
                  <a:gd name="connsiteX4" fmla="*/ 1728853 w 6430040"/>
                  <a:gd name="connsiteY4" fmla="*/ 291515 h 1601448"/>
                  <a:gd name="connsiteX5" fmla="*/ 1975418 w 6430040"/>
                  <a:gd name="connsiteY5" fmla="*/ 194637 h 1601448"/>
                  <a:gd name="connsiteX6" fmla="*/ 2335455 w 6430040"/>
                  <a:gd name="connsiteY6" fmla="*/ 68018 h 1601448"/>
                  <a:gd name="connsiteX7" fmla="*/ 2582648 w 6430040"/>
                  <a:gd name="connsiteY7" fmla="*/ 18723 h 1601448"/>
                  <a:gd name="connsiteX8" fmla="*/ 2743163 w 6430040"/>
                  <a:gd name="connsiteY8" fmla="*/ 354 h 1601448"/>
                  <a:gd name="connsiteX9" fmla="*/ 2979716 w 6430040"/>
                  <a:gd name="connsiteY9" fmla="*/ 19477 h 1601448"/>
                  <a:gd name="connsiteX10" fmla="*/ 3329796 w 6430040"/>
                  <a:gd name="connsiteY10" fmla="*/ 68707 h 1601448"/>
                  <a:gd name="connsiteX11" fmla="*/ 3680604 w 6430040"/>
                  <a:gd name="connsiteY11" fmla="*/ 154084 h 1601448"/>
                  <a:gd name="connsiteX12" fmla="*/ 3912759 w 6430040"/>
                  <a:gd name="connsiteY12" fmla="*/ 227958 h 1601448"/>
                  <a:gd name="connsiteX13" fmla="*/ 4234874 w 6430040"/>
                  <a:gd name="connsiteY13" fmla="*/ 319086 h 1601448"/>
                  <a:gd name="connsiteX14" fmla="*/ 5224763 w 6430040"/>
                  <a:gd name="connsiteY14" fmla="*/ 558555 h 1601448"/>
                  <a:gd name="connsiteX15" fmla="*/ 5681205 w 6430040"/>
                  <a:gd name="connsiteY15" fmla="*/ 667232 h 1601448"/>
                  <a:gd name="connsiteX16" fmla="*/ 5982371 w 6430040"/>
                  <a:gd name="connsiteY16" fmla="*/ 751722 h 1601448"/>
                  <a:gd name="connsiteX17" fmla="*/ 6423562 w 6430040"/>
                  <a:gd name="connsiteY17" fmla="*/ 831643 h 1601448"/>
                  <a:gd name="connsiteX18" fmla="*/ 6430040 w 6430040"/>
                  <a:gd name="connsiteY18" fmla="*/ 1601448 h 1601448"/>
                  <a:gd name="connsiteX19" fmla="*/ 0 w 6430040"/>
                  <a:gd name="connsiteY19" fmla="*/ 1592707 h 1601448"/>
                  <a:gd name="connsiteX0" fmla="*/ 0 w 6430040"/>
                  <a:gd name="connsiteY0" fmla="*/ 1592707 h 1601448"/>
                  <a:gd name="connsiteX1" fmla="*/ 11502 w 6430040"/>
                  <a:gd name="connsiteY1" fmla="*/ 683894 h 1601448"/>
                  <a:gd name="connsiteX2" fmla="*/ 523847 w 6430040"/>
                  <a:gd name="connsiteY2" fmla="*/ 650045 h 1601448"/>
                  <a:gd name="connsiteX3" fmla="*/ 1373930 w 6430040"/>
                  <a:gd name="connsiteY3" fmla="*/ 415571 h 1601448"/>
                  <a:gd name="connsiteX4" fmla="*/ 1728853 w 6430040"/>
                  <a:gd name="connsiteY4" fmla="*/ 291515 h 1601448"/>
                  <a:gd name="connsiteX5" fmla="*/ 1975418 w 6430040"/>
                  <a:gd name="connsiteY5" fmla="*/ 194637 h 1601448"/>
                  <a:gd name="connsiteX6" fmla="*/ 2335455 w 6430040"/>
                  <a:gd name="connsiteY6" fmla="*/ 68018 h 1601448"/>
                  <a:gd name="connsiteX7" fmla="*/ 2582648 w 6430040"/>
                  <a:gd name="connsiteY7" fmla="*/ 18723 h 1601448"/>
                  <a:gd name="connsiteX8" fmla="*/ 2743163 w 6430040"/>
                  <a:gd name="connsiteY8" fmla="*/ 354 h 1601448"/>
                  <a:gd name="connsiteX9" fmla="*/ 2979716 w 6430040"/>
                  <a:gd name="connsiteY9" fmla="*/ 19477 h 1601448"/>
                  <a:gd name="connsiteX10" fmla="*/ 3329796 w 6430040"/>
                  <a:gd name="connsiteY10" fmla="*/ 68707 h 1601448"/>
                  <a:gd name="connsiteX11" fmla="*/ 3680604 w 6430040"/>
                  <a:gd name="connsiteY11" fmla="*/ 154084 h 1601448"/>
                  <a:gd name="connsiteX12" fmla="*/ 3912759 w 6430040"/>
                  <a:gd name="connsiteY12" fmla="*/ 227958 h 1601448"/>
                  <a:gd name="connsiteX13" fmla="*/ 4248645 w 6430040"/>
                  <a:gd name="connsiteY13" fmla="*/ 322076 h 1601448"/>
                  <a:gd name="connsiteX14" fmla="*/ 5224763 w 6430040"/>
                  <a:gd name="connsiteY14" fmla="*/ 558555 h 1601448"/>
                  <a:gd name="connsiteX15" fmla="*/ 5681205 w 6430040"/>
                  <a:gd name="connsiteY15" fmla="*/ 667232 h 1601448"/>
                  <a:gd name="connsiteX16" fmla="*/ 5982371 w 6430040"/>
                  <a:gd name="connsiteY16" fmla="*/ 751722 h 1601448"/>
                  <a:gd name="connsiteX17" fmla="*/ 6423562 w 6430040"/>
                  <a:gd name="connsiteY17" fmla="*/ 831643 h 1601448"/>
                  <a:gd name="connsiteX18" fmla="*/ 6430040 w 6430040"/>
                  <a:gd name="connsiteY18" fmla="*/ 1601448 h 1601448"/>
                  <a:gd name="connsiteX19" fmla="*/ 0 w 6430040"/>
                  <a:gd name="connsiteY19" fmla="*/ 1592707 h 1601448"/>
                  <a:gd name="connsiteX0" fmla="*/ 0 w 6430040"/>
                  <a:gd name="connsiteY0" fmla="*/ 1592707 h 1601448"/>
                  <a:gd name="connsiteX1" fmla="*/ 11502 w 6430040"/>
                  <a:gd name="connsiteY1" fmla="*/ 683894 h 1601448"/>
                  <a:gd name="connsiteX2" fmla="*/ 523847 w 6430040"/>
                  <a:gd name="connsiteY2" fmla="*/ 650045 h 1601448"/>
                  <a:gd name="connsiteX3" fmla="*/ 1373930 w 6430040"/>
                  <a:gd name="connsiteY3" fmla="*/ 415571 h 1601448"/>
                  <a:gd name="connsiteX4" fmla="*/ 1728853 w 6430040"/>
                  <a:gd name="connsiteY4" fmla="*/ 291515 h 1601448"/>
                  <a:gd name="connsiteX5" fmla="*/ 1975418 w 6430040"/>
                  <a:gd name="connsiteY5" fmla="*/ 194637 h 1601448"/>
                  <a:gd name="connsiteX6" fmla="*/ 2335455 w 6430040"/>
                  <a:gd name="connsiteY6" fmla="*/ 68018 h 1601448"/>
                  <a:gd name="connsiteX7" fmla="*/ 2582648 w 6430040"/>
                  <a:gd name="connsiteY7" fmla="*/ 18723 h 1601448"/>
                  <a:gd name="connsiteX8" fmla="*/ 2743163 w 6430040"/>
                  <a:gd name="connsiteY8" fmla="*/ 354 h 1601448"/>
                  <a:gd name="connsiteX9" fmla="*/ 2979716 w 6430040"/>
                  <a:gd name="connsiteY9" fmla="*/ 19477 h 1601448"/>
                  <a:gd name="connsiteX10" fmla="*/ 3329796 w 6430040"/>
                  <a:gd name="connsiteY10" fmla="*/ 68707 h 1601448"/>
                  <a:gd name="connsiteX11" fmla="*/ 3680604 w 6430040"/>
                  <a:gd name="connsiteY11" fmla="*/ 154084 h 1601448"/>
                  <a:gd name="connsiteX12" fmla="*/ 3912759 w 6430040"/>
                  <a:gd name="connsiteY12" fmla="*/ 227958 h 1601448"/>
                  <a:gd name="connsiteX13" fmla="*/ 4248645 w 6430040"/>
                  <a:gd name="connsiteY13" fmla="*/ 322076 h 1601448"/>
                  <a:gd name="connsiteX14" fmla="*/ 5227517 w 6430040"/>
                  <a:gd name="connsiteY14" fmla="*/ 552574 h 1601448"/>
                  <a:gd name="connsiteX15" fmla="*/ 5681205 w 6430040"/>
                  <a:gd name="connsiteY15" fmla="*/ 667232 h 1601448"/>
                  <a:gd name="connsiteX16" fmla="*/ 5982371 w 6430040"/>
                  <a:gd name="connsiteY16" fmla="*/ 751722 h 1601448"/>
                  <a:gd name="connsiteX17" fmla="*/ 6423562 w 6430040"/>
                  <a:gd name="connsiteY17" fmla="*/ 831643 h 1601448"/>
                  <a:gd name="connsiteX18" fmla="*/ 6430040 w 6430040"/>
                  <a:gd name="connsiteY18" fmla="*/ 1601448 h 1601448"/>
                  <a:gd name="connsiteX19" fmla="*/ 0 w 6430040"/>
                  <a:gd name="connsiteY19" fmla="*/ 1592707 h 1601448"/>
                  <a:gd name="connsiteX0" fmla="*/ 0 w 6430040"/>
                  <a:gd name="connsiteY0" fmla="*/ 1592707 h 1601448"/>
                  <a:gd name="connsiteX1" fmla="*/ 11502 w 6430040"/>
                  <a:gd name="connsiteY1" fmla="*/ 683894 h 1601448"/>
                  <a:gd name="connsiteX2" fmla="*/ 523847 w 6430040"/>
                  <a:gd name="connsiteY2" fmla="*/ 650045 h 1601448"/>
                  <a:gd name="connsiteX3" fmla="*/ 1373930 w 6430040"/>
                  <a:gd name="connsiteY3" fmla="*/ 415571 h 1601448"/>
                  <a:gd name="connsiteX4" fmla="*/ 1728853 w 6430040"/>
                  <a:gd name="connsiteY4" fmla="*/ 291515 h 1601448"/>
                  <a:gd name="connsiteX5" fmla="*/ 1975418 w 6430040"/>
                  <a:gd name="connsiteY5" fmla="*/ 194637 h 1601448"/>
                  <a:gd name="connsiteX6" fmla="*/ 2335455 w 6430040"/>
                  <a:gd name="connsiteY6" fmla="*/ 68018 h 1601448"/>
                  <a:gd name="connsiteX7" fmla="*/ 2582648 w 6430040"/>
                  <a:gd name="connsiteY7" fmla="*/ 18723 h 1601448"/>
                  <a:gd name="connsiteX8" fmla="*/ 2743163 w 6430040"/>
                  <a:gd name="connsiteY8" fmla="*/ 354 h 1601448"/>
                  <a:gd name="connsiteX9" fmla="*/ 2979716 w 6430040"/>
                  <a:gd name="connsiteY9" fmla="*/ 19477 h 1601448"/>
                  <a:gd name="connsiteX10" fmla="*/ 3329796 w 6430040"/>
                  <a:gd name="connsiteY10" fmla="*/ 68707 h 1601448"/>
                  <a:gd name="connsiteX11" fmla="*/ 3680604 w 6430040"/>
                  <a:gd name="connsiteY11" fmla="*/ 154084 h 1601448"/>
                  <a:gd name="connsiteX12" fmla="*/ 3912759 w 6430040"/>
                  <a:gd name="connsiteY12" fmla="*/ 227958 h 1601448"/>
                  <a:gd name="connsiteX13" fmla="*/ 4248645 w 6430040"/>
                  <a:gd name="connsiteY13" fmla="*/ 322076 h 1601448"/>
                  <a:gd name="connsiteX14" fmla="*/ 5227517 w 6430040"/>
                  <a:gd name="connsiteY14" fmla="*/ 552574 h 1601448"/>
                  <a:gd name="connsiteX15" fmla="*/ 5681205 w 6430040"/>
                  <a:gd name="connsiteY15" fmla="*/ 667232 h 1601448"/>
                  <a:gd name="connsiteX16" fmla="*/ 5982371 w 6430040"/>
                  <a:gd name="connsiteY16" fmla="*/ 751722 h 1601448"/>
                  <a:gd name="connsiteX17" fmla="*/ 6423562 w 6430040"/>
                  <a:gd name="connsiteY17" fmla="*/ 831643 h 1601448"/>
                  <a:gd name="connsiteX18" fmla="*/ 6430040 w 6430040"/>
                  <a:gd name="connsiteY18" fmla="*/ 1601448 h 1601448"/>
                  <a:gd name="connsiteX19" fmla="*/ 0 w 6430040"/>
                  <a:gd name="connsiteY19" fmla="*/ 1592707 h 1601448"/>
                  <a:gd name="connsiteX0" fmla="*/ 0 w 6430040"/>
                  <a:gd name="connsiteY0" fmla="*/ 1592707 h 1601448"/>
                  <a:gd name="connsiteX1" fmla="*/ 11502 w 6430040"/>
                  <a:gd name="connsiteY1" fmla="*/ 683894 h 1601448"/>
                  <a:gd name="connsiteX2" fmla="*/ 523847 w 6430040"/>
                  <a:gd name="connsiteY2" fmla="*/ 650045 h 1601448"/>
                  <a:gd name="connsiteX3" fmla="*/ 1373930 w 6430040"/>
                  <a:gd name="connsiteY3" fmla="*/ 415571 h 1601448"/>
                  <a:gd name="connsiteX4" fmla="*/ 1728853 w 6430040"/>
                  <a:gd name="connsiteY4" fmla="*/ 291515 h 1601448"/>
                  <a:gd name="connsiteX5" fmla="*/ 1975418 w 6430040"/>
                  <a:gd name="connsiteY5" fmla="*/ 194637 h 1601448"/>
                  <a:gd name="connsiteX6" fmla="*/ 2335455 w 6430040"/>
                  <a:gd name="connsiteY6" fmla="*/ 68018 h 1601448"/>
                  <a:gd name="connsiteX7" fmla="*/ 2582648 w 6430040"/>
                  <a:gd name="connsiteY7" fmla="*/ 18723 h 1601448"/>
                  <a:gd name="connsiteX8" fmla="*/ 2743163 w 6430040"/>
                  <a:gd name="connsiteY8" fmla="*/ 354 h 1601448"/>
                  <a:gd name="connsiteX9" fmla="*/ 2979716 w 6430040"/>
                  <a:gd name="connsiteY9" fmla="*/ 19477 h 1601448"/>
                  <a:gd name="connsiteX10" fmla="*/ 3329796 w 6430040"/>
                  <a:gd name="connsiteY10" fmla="*/ 68707 h 1601448"/>
                  <a:gd name="connsiteX11" fmla="*/ 3680604 w 6430040"/>
                  <a:gd name="connsiteY11" fmla="*/ 154084 h 1601448"/>
                  <a:gd name="connsiteX12" fmla="*/ 3912759 w 6430040"/>
                  <a:gd name="connsiteY12" fmla="*/ 227958 h 1601448"/>
                  <a:gd name="connsiteX13" fmla="*/ 4248645 w 6430040"/>
                  <a:gd name="connsiteY13" fmla="*/ 322076 h 1601448"/>
                  <a:gd name="connsiteX14" fmla="*/ 5227517 w 6430040"/>
                  <a:gd name="connsiteY14" fmla="*/ 552574 h 1601448"/>
                  <a:gd name="connsiteX15" fmla="*/ 5681205 w 6430040"/>
                  <a:gd name="connsiteY15" fmla="*/ 667232 h 1601448"/>
                  <a:gd name="connsiteX16" fmla="*/ 5982371 w 6430040"/>
                  <a:gd name="connsiteY16" fmla="*/ 751722 h 1601448"/>
                  <a:gd name="connsiteX17" fmla="*/ 6423562 w 6430040"/>
                  <a:gd name="connsiteY17" fmla="*/ 831643 h 1601448"/>
                  <a:gd name="connsiteX18" fmla="*/ 6430040 w 6430040"/>
                  <a:gd name="connsiteY18" fmla="*/ 1601448 h 1601448"/>
                  <a:gd name="connsiteX19" fmla="*/ 0 w 6430040"/>
                  <a:gd name="connsiteY19" fmla="*/ 1592707 h 1601448"/>
                  <a:gd name="connsiteX0" fmla="*/ 0 w 6430040"/>
                  <a:gd name="connsiteY0" fmla="*/ 1592707 h 1601448"/>
                  <a:gd name="connsiteX1" fmla="*/ 11502 w 6430040"/>
                  <a:gd name="connsiteY1" fmla="*/ 683894 h 1601448"/>
                  <a:gd name="connsiteX2" fmla="*/ 523847 w 6430040"/>
                  <a:gd name="connsiteY2" fmla="*/ 650045 h 1601448"/>
                  <a:gd name="connsiteX3" fmla="*/ 1373930 w 6430040"/>
                  <a:gd name="connsiteY3" fmla="*/ 415571 h 1601448"/>
                  <a:gd name="connsiteX4" fmla="*/ 1728853 w 6430040"/>
                  <a:gd name="connsiteY4" fmla="*/ 291515 h 1601448"/>
                  <a:gd name="connsiteX5" fmla="*/ 1975418 w 6430040"/>
                  <a:gd name="connsiteY5" fmla="*/ 194637 h 1601448"/>
                  <a:gd name="connsiteX6" fmla="*/ 2335455 w 6430040"/>
                  <a:gd name="connsiteY6" fmla="*/ 68018 h 1601448"/>
                  <a:gd name="connsiteX7" fmla="*/ 2582648 w 6430040"/>
                  <a:gd name="connsiteY7" fmla="*/ 18723 h 1601448"/>
                  <a:gd name="connsiteX8" fmla="*/ 2743163 w 6430040"/>
                  <a:gd name="connsiteY8" fmla="*/ 354 h 1601448"/>
                  <a:gd name="connsiteX9" fmla="*/ 2979716 w 6430040"/>
                  <a:gd name="connsiteY9" fmla="*/ 19477 h 1601448"/>
                  <a:gd name="connsiteX10" fmla="*/ 3329796 w 6430040"/>
                  <a:gd name="connsiteY10" fmla="*/ 68707 h 1601448"/>
                  <a:gd name="connsiteX11" fmla="*/ 3680604 w 6430040"/>
                  <a:gd name="connsiteY11" fmla="*/ 154084 h 1601448"/>
                  <a:gd name="connsiteX12" fmla="*/ 3912759 w 6430040"/>
                  <a:gd name="connsiteY12" fmla="*/ 227958 h 1601448"/>
                  <a:gd name="connsiteX13" fmla="*/ 4248645 w 6430040"/>
                  <a:gd name="connsiteY13" fmla="*/ 322076 h 1601448"/>
                  <a:gd name="connsiteX14" fmla="*/ 5227517 w 6430040"/>
                  <a:gd name="connsiteY14" fmla="*/ 552574 h 1601448"/>
                  <a:gd name="connsiteX15" fmla="*/ 5681205 w 6430040"/>
                  <a:gd name="connsiteY15" fmla="*/ 667232 h 1601448"/>
                  <a:gd name="connsiteX16" fmla="*/ 5982371 w 6430040"/>
                  <a:gd name="connsiteY16" fmla="*/ 751722 h 1601448"/>
                  <a:gd name="connsiteX17" fmla="*/ 6423562 w 6430040"/>
                  <a:gd name="connsiteY17" fmla="*/ 831643 h 1601448"/>
                  <a:gd name="connsiteX18" fmla="*/ 6430040 w 6430040"/>
                  <a:gd name="connsiteY18" fmla="*/ 1601448 h 1601448"/>
                  <a:gd name="connsiteX19" fmla="*/ 0 w 6430040"/>
                  <a:gd name="connsiteY19" fmla="*/ 1592707 h 1601448"/>
                  <a:gd name="connsiteX0" fmla="*/ 0 w 6430040"/>
                  <a:gd name="connsiteY0" fmla="*/ 1592707 h 1601448"/>
                  <a:gd name="connsiteX1" fmla="*/ 11502 w 6430040"/>
                  <a:gd name="connsiteY1" fmla="*/ 683894 h 1601448"/>
                  <a:gd name="connsiteX2" fmla="*/ 523847 w 6430040"/>
                  <a:gd name="connsiteY2" fmla="*/ 650045 h 1601448"/>
                  <a:gd name="connsiteX3" fmla="*/ 1373930 w 6430040"/>
                  <a:gd name="connsiteY3" fmla="*/ 415571 h 1601448"/>
                  <a:gd name="connsiteX4" fmla="*/ 1728853 w 6430040"/>
                  <a:gd name="connsiteY4" fmla="*/ 291515 h 1601448"/>
                  <a:gd name="connsiteX5" fmla="*/ 1975418 w 6430040"/>
                  <a:gd name="connsiteY5" fmla="*/ 194637 h 1601448"/>
                  <a:gd name="connsiteX6" fmla="*/ 2335455 w 6430040"/>
                  <a:gd name="connsiteY6" fmla="*/ 68018 h 1601448"/>
                  <a:gd name="connsiteX7" fmla="*/ 2582648 w 6430040"/>
                  <a:gd name="connsiteY7" fmla="*/ 18723 h 1601448"/>
                  <a:gd name="connsiteX8" fmla="*/ 2743163 w 6430040"/>
                  <a:gd name="connsiteY8" fmla="*/ 354 h 1601448"/>
                  <a:gd name="connsiteX9" fmla="*/ 2979716 w 6430040"/>
                  <a:gd name="connsiteY9" fmla="*/ 19477 h 1601448"/>
                  <a:gd name="connsiteX10" fmla="*/ 3329796 w 6430040"/>
                  <a:gd name="connsiteY10" fmla="*/ 68707 h 1601448"/>
                  <a:gd name="connsiteX11" fmla="*/ 3680604 w 6430040"/>
                  <a:gd name="connsiteY11" fmla="*/ 154084 h 1601448"/>
                  <a:gd name="connsiteX12" fmla="*/ 3912759 w 6430040"/>
                  <a:gd name="connsiteY12" fmla="*/ 227958 h 1601448"/>
                  <a:gd name="connsiteX13" fmla="*/ 4248645 w 6430040"/>
                  <a:gd name="connsiteY13" fmla="*/ 322076 h 1601448"/>
                  <a:gd name="connsiteX14" fmla="*/ 5227517 w 6430040"/>
                  <a:gd name="connsiteY14" fmla="*/ 552574 h 1601448"/>
                  <a:gd name="connsiteX15" fmla="*/ 5681205 w 6430040"/>
                  <a:gd name="connsiteY15" fmla="*/ 667232 h 1601448"/>
                  <a:gd name="connsiteX16" fmla="*/ 5982371 w 6430040"/>
                  <a:gd name="connsiteY16" fmla="*/ 751722 h 1601448"/>
                  <a:gd name="connsiteX17" fmla="*/ 6423562 w 6430040"/>
                  <a:gd name="connsiteY17" fmla="*/ 831643 h 1601448"/>
                  <a:gd name="connsiteX18" fmla="*/ 6430040 w 6430040"/>
                  <a:gd name="connsiteY18" fmla="*/ 1601448 h 1601448"/>
                  <a:gd name="connsiteX19" fmla="*/ 0 w 6430040"/>
                  <a:gd name="connsiteY19" fmla="*/ 1592707 h 1601448"/>
                  <a:gd name="connsiteX0" fmla="*/ 0 w 6430040"/>
                  <a:gd name="connsiteY0" fmla="*/ 1592707 h 1601448"/>
                  <a:gd name="connsiteX1" fmla="*/ 11502 w 6430040"/>
                  <a:gd name="connsiteY1" fmla="*/ 683894 h 1601448"/>
                  <a:gd name="connsiteX2" fmla="*/ 523847 w 6430040"/>
                  <a:gd name="connsiteY2" fmla="*/ 650045 h 1601448"/>
                  <a:gd name="connsiteX3" fmla="*/ 1373930 w 6430040"/>
                  <a:gd name="connsiteY3" fmla="*/ 415571 h 1601448"/>
                  <a:gd name="connsiteX4" fmla="*/ 1728853 w 6430040"/>
                  <a:gd name="connsiteY4" fmla="*/ 291515 h 1601448"/>
                  <a:gd name="connsiteX5" fmla="*/ 1975418 w 6430040"/>
                  <a:gd name="connsiteY5" fmla="*/ 194637 h 1601448"/>
                  <a:gd name="connsiteX6" fmla="*/ 2335455 w 6430040"/>
                  <a:gd name="connsiteY6" fmla="*/ 68018 h 1601448"/>
                  <a:gd name="connsiteX7" fmla="*/ 2582648 w 6430040"/>
                  <a:gd name="connsiteY7" fmla="*/ 18723 h 1601448"/>
                  <a:gd name="connsiteX8" fmla="*/ 2743163 w 6430040"/>
                  <a:gd name="connsiteY8" fmla="*/ 354 h 1601448"/>
                  <a:gd name="connsiteX9" fmla="*/ 2979716 w 6430040"/>
                  <a:gd name="connsiteY9" fmla="*/ 19477 h 1601448"/>
                  <a:gd name="connsiteX10" fmla="*/ 3329796 w 6430040"/>
                  <a:gd name="connsiteY10" fmla="*/ 68707 h 1601448"/>
                  <a:gd name="connsiteX11" fmla="*/ 3680604 w 6430040"/>
                  <a:gd name="connsiteY11" fmla="*/ 154084 h 1601448"/>
                  <a:gd name="connsiteX12" fmla="*/ 3912759 w 6430040"/>
                  <a:gd name="connsiteY12" fmla="*/ 227958 h 1601448"/>
                  <a:gd name="connsiteX13" fmla="*/ 4248645 w 6430040"/>
                  <a:gd name="connsiteY13" fmla="*/ 322076 h 1601448"/>
                  <a:gd name="connsiteX14" fmla="*/ 5227517 w 6430040"/>
                  <a:gd name="connsiteY14" fmla="*/ 552574 h 1601448"/>
                  <a:gd name="connsiteX15" fmla="*/ 5681205 w 6430040"/>
                  <a:gd name="connsiteY15" fmla="*/ 667232 h 1601448"/>
                  <a:gd name="connsiteX16" fmla="*/ 5982371 w 6430040"/>
                  <a:gd name="connsiteY16" fmla="*/ 751722 h 1601448"/>
                  <a:gd name="connsiteX17" fmla="*/ 6423562 w 6430040"/>
                  <a:gd name="connsiteY17" fmla="*/ 831643 h 1601448"/>
                  <a:gd name="connsiteX18" fmla="*/ 6430040 w 6430040"/>
                  <a:gd name="connsiteY18" fmla="*/ 1601448 h 1601448"/>
                  <a:gd name="connsiteX19" fmla="*/ 0 w 6430040"/>
                  <a:gd name="connsiteY19" fmla="*/ 1592707 h 1601448"/>
                  <a:gd name="connsiteX0" fmla="*/ 0 w 6430040"/>
                  <a:gd name="connsiteY0" fmla="*/ 1592707 h 1601448"/>
                  <a:gd name="connsiteX1" fmla="*/ 11502 w 6430040"/>
                  <a:gd name="connsiteY1" fmla="*/ 683894 h 1601448"/>
                  <a:gd name="connsiteX2" fmla="*/ 523847 w 6430040"/>
                  <a:gd name="connsiteY2" fmla="*/ 650045 h 1601448"/>
                  <a:gd name="connsiteX3" fmla="*/ 1373930 w 6430040"/>
                  <a:gd name="connsiteY3" fmla="*/ 415571 h 1601448"/>
                  <a:gd name="connsiteX4" fmla="*/ 1728853 w 6430040"/>
                  <a:gd name="connsiteY4" fmla="*/ 291515 h 1601448"/>
                  <a:gd name="connsiteX5" fmla="*/ 1975418 w 6430040"/>
                  <a:gd name="connsiteY5" fmla="*/ 194637 h 1601448"/>
                  <a:gd name="connsiteX6" fmla="*/ 2335455 w 6430040"/>
                  <a:gd name="connsiteY6" fmla="*/ 68018 h 1601448"/>
                  <a:gd name="connsiteX7" fmla="*/ 2582648 w 6430040"/>
                  <a:gd name="connsiteY7" fmla="*/ 18723 h 1601448"/>
                  <a:gd name="connsiteX8" fmla="*/ 2743163 w 6430040"/>
                  <a:gd name="connsiteY8" fmla="*/ 354 h 1601448"/>
                  <a:gd name="connsiteX9" fmla="*/ 2979716 w 6430040"/>
                  <a:gd name="connsiteY9" fmla="*/ 19477 h 1601448"/>
                  <a:gd name="connsiteX10" fmla="*/ 3329796 w 6430040"/>
                  <a:gd name="connsiteY10" fmla="*/ 68707 h 1601448"/>
                  <a:gd name="connsiteX11" fmla="*/ 3694375 w 6430040"/>
                  <a:gd name="connsiteY11" fmla="*/ 163056 h 1601448"/>
                  <a:gd name="connsiteX12" fmla="*/ 3912759 w 6430040"/>
                  <a:gd name="connsiteY12" fmla="*/ 227958 h 1601448"/>
                  <a:gd name="connsiteX13" fmla="*/ 4248645 w 6430040"/>
                  <a:gd name="connsiteY13" fmla="*/ 322076 h 1601448"/>
                  <a:gd name="connsiteX14" fmla="*/ 5227517 w 6430040"/>
                  <a:gd name="connsiteY14" fmla="*/ 552574 h 1601448"/>
                  <a:gd name="connsiteX15" fmla="*/ 5681205 w 6430040"/>
                  <a:gd name="connsiteY15" fmla="*/ 667232 h 1601448"/>
                  <a:gd name="connsiteX16" fmla="*/ 5982371 w 6430040"/>
                  <a:gd name="connsiteY16" fmla="*/ 751722 h 1601448"/>
                  <a:gd name="connsiteX17" fmla="*/ 6423562 w 6430040"/>
                  <a:gd name="connsiteY17" fmla="*/ 831643 h 1601448"/>
                  <a:gd name="connsiteX18" fmla="*/ 6430040 w 6430040"/>
                  <a:gd name="connsiteY18" fmla="*/ 1601448 h 1601448"/>
                  <a:gd name="connsiteX19" fmla="*/ 0 w 6430040"/>
                  <a:gd name="connsiteY19" fmla="*/ 1592707 h 1601448"/>
                  <a:gd name="connsiteX0" fmla="*/ 0 w 6430040"/>
                  <a:gd name="connsiteY0" fmla="*/ 1592707 h 1601448"/>
                  <a:gd name="connsiteX1" fmla="*/ 11502 w 6430040"/>
                  <a:gd name="connsiteY1" fmla="*/ 683894 h 1601448"/>
                  <a:gd name="connsiteX2" fmla="*/ 523847 w 6430040"/>
                  <a:gd name="connsiteY2" fmla="*/ 650045 h 1601448"/>
                  <a:gd name="connsiteX3" fmla="*/ 1373930 w 6430040"/>
                  <a:gd name="connsiteY3" fmla="*/ 415571 h 1601448"/>
                  <a:gd name="connsiteX4" fmla="*/ 1728853 w 6430040"/>
                  <a:gd name="connsiteY4" fmla="*/ 291515 h 1601448"/>
                  <a:gd name="connsiteX5" fmla="*/ 1975418 w 6430040"/>
                  <a:gd name="connsiteY5" fmla="*/ 194637 h 1601448"/>
                  <a:gd name="connsiteX6" fmla="*/ 2335455 w 6430040"/>
                  <a:gd name="connsiteY6" fmla="*/ 68018 h 1601448"/>
                  <a:gd name="connsiteX7" fmla="*/ 2582648 w 6430040"/>
                  <a:gd name="connsiteY7" fmla="*/ 18723 h 1601448"/>
                  <a:gd name="connsiteX8" fmla="*/ 2743163 w 6430040"/>
                  <a:gd name="connsiteY8" fmla="*/ 354 h 1601448"/>
                  <a:gd name="connsiteX9" fmla="*/ 2979716 w 6430040"/>
                  <a:gd name="connsiteY9" fmla="*/ 19477 h 1601448"/>
                  <a:gd name="connsiteX10" fmla="*/ 3329796 w 6430040"/>
                  <a:gd name="connsiteY10" fmla="*/ 68707 h 1601448"/>
                  <a:gd name="connsiteX11" fmla="*/ 3694375 w 6430040"/>
                  <a:gd name="connsiteY11" fmla="*/ 163056 h 1601448"/>
                  <a:gd name="connsiteX12" fmla="*/ 3912759 w 6430040"/>
                  <a:gd name="connsiteY12" fmla="*/ 227958 h 1601448"/>
                  <a:gd name="connsiteX13" fmla="*/ 4248645 w 6430040"/>
                  <a:gd name="connsiteY13" fmla="*/ 322076 h 1601448"/>
                  <a:gd name="connsiteX14" fmla="*/ 5227517 w 6430040"/>
                  <a:gd name="connsiteY14" fmla="*/ 552574 h 1601448"/>
                  <a:gd name="connsiteX15" fmla="*/ 5681205 w 6430040"/>
                  <a:gd name="connsiteY15" fmla="*/ 667232 h 1601448"/>
                  <a:gd name="connsiteX16" fmla="*/ 5982371 w 6430040"/>
                  <a:gd name="connsiteY16" fmla="*/ 751722 h 1601448"/>
                  <a:gd name="connsiteX17" fmla="*/ 6423562 w 6430040"/>
                  <a:gd name="connsiteY17" fmla="*/ 831643 h 1601448"/>
                  <a:gd name="connsiteX18" fmla="*/ 6430040 w 6430040"/>
                  <a:gd name="connsiteY18" fmla="*/ 1601448 h 1601448"/>
                  <a:gd name="connsiteX19" fmla="*/ 0 w 6430040"/>
                  <a:gd name="connsiteY19" fmla="*/ 1592707 h 1601448"/>
                  <a:gd name="connsiteX0" fmla="*/ 0 w 6430040"/>
                  <a:gd name="connsiteY0" fmla="*/ 1592707 h 1601448"/>
                  <a:gd name="connsiteX1" fmla="*/ 11502 w 6430040"/>
                  <a:gd name="connsiteY1" fmla="*/ 683894 h 1601448"/>
                  <a:gd name="connsiteX2" fmla="*/ 523847 w 6430040"/>
                  <a:gd name="connsiteY2" fmla="*/ 650045 h 1601448"/>
                  <a:gd name="connsiteX3" fmla="*/ 1373930 w 6430040"/>
                  <a:gd name="connsiteY3" fmla="*/ 415571 h 1601448"/>
                  <a:gd name="connsiteX4" fmla="*/ 1728853 w 6430040"/>
                  <a:gd name="connsiteY4" fmla="*/ 291515 h 1601448"/>
                  <a:gd name="connsiteX5" fmla="*/ 1975418 w 6430040"/>
                  <a:gd name="connsiteY5" fmla="*/ 194637 h 1601448"/>
                  <a:gd name="connsiteX6" fmla="*/ 2335455 w 6430040"/>
                  <a:gd name="connsiteY6" fmla="*/ 68018 h 1601448"/>
                  <a:gd name="connsiteX7" fmla="*/ 2582648 w 6430040"/>
                  <a:gd name="connsiteY7" fmla="*/ 18723 h 1601448"/>
                  <a:gd name="connsiteX8" fmla="*/ 2743163 w 6430040"/>
                  <a:gd name="connsiteY8" fmla="*/ 354 h 1601448"/>
                  <a:gd name="connsiteX9" fmla="*/ 2979716 w 6430040"/>
                  <a:gd name="connsiteY9" fmla="*/ 19477 h 1601448"/>
                  <a:gd name="connsiteX10" fmla="*/ 3329796 w 6430040"/>
                  <a:gd name="connsiteY10" fmla="*/ 68707 h 1601448"/>
                  <a:gd name="connsiteX11" fmla="*/ 3694375 w 6430040"/>
                  <a:gd name="connsiteY11" fmla="*/ 163056 h 1601448"/>
                  <a:gd name="connsiteX12" fmla="*/ 3912759 w 6430040"/>
                  <a:gd name="connsiteY12" fmla="*/ 218986 h 1601448"/>
                  <a:gd name="connsiteX13" fmla="*/ 4248645 w 6430040"/>
                  <a:gd name="connsiteY13" fmla="*/ 322076 h 1601448"/>
                  <a:gd name="connsiteX14" fmla="*/ 5227517 w 6430040"/>
                  <a:gd name="connsiteY14" fmla="*/ 552574 h 1601448"/>
                  <a:gd name="connsiteX15" fmla="*/ 5681205 w 6430040"/>
                  <a:gd name="connsiteY15" fmla="*/ 667232 h 1601448"/>
                  <a:gd name="connsiteX16" fmla="*/ 5982371 w 6430040"/>
                  <a:gd name="connsiteY16" fmla="*/ 751722 h 1601448"/>
                  <a:gd name="connsiteX17" fmla="*/ 6423562 w 6430040"/>
                  <a:gd name="connsiteY17" fmla="*/ 831643 h 1601448"/>
                  <a:gd name="connsiteX18" fmla="*/ 6430040 w 6430040"/>
                  <a:gd name="connsiteY18" fmla="*/ 1601448 h 1601448"/>
                  <a:gd name="connsiteX19" fmla="*/ 0 w 6430040"/>
                  <a:gd name="connsiteY19" fmla="*/ 1592707 h 1601448"/>
                  <a:gd name="connsiteX0" fmla="*/ 0 w 6430040"/>
                  <a:gd name="connsiteY0" fmla="*/ 1592707 h 1601448"/>
                  <a:gd name="connsiteX1" fmla="*/ 11502 w 6430040"/>
                  <a:gd name="connsiteY1" fmla="*/ 683894 h 1601448"/>
                  <a:gd name="connsiteX2" fmla="*/ 523847 w 6430040"/>
                  <a:gd name="connsiteY2" fmla="*/ 650045 h 1601448"/>
                  <a:gd name="connsiteX3" fmla="*/ 1373930 w 6430040"/>
                  <a:gd name="connsiteY3" fmla="*/ 415571 h 1601448"/>
                  <a:gd name="connsiteX4" fmla="*/ 1728853 w 6430040"/>
                  <a:gd name="connsiteY4" fmla="*/ 291515 h 1601448"/>
                  <a:gd name="connsiteX5" fmla="*/ 1975418 w 6430040"/>
                  <a:gd name="connsiteY5" fmla="*/ 194637 h 1601448"/>
                  <a:gd name="connsiteX6" fmla="*/ 2335455 w 6430040"/>
                  <a:gd name="connsiteY6" fmla="*/ 68018 h 1601448"/>
                  <a:gd name="connsiteX7" fmla="*/ 2582648 w 6430040"/>
                  <a:gd name="connsiteY7" fmla="*/ 18723 h 1601448"/>
                  <a:gd name="connsiteX8" fmla="*/ 2743163 w 6430040"/>
                  <a:gd name="connsiteY8" fmla="*/ 354 h 1601448"/>
                  <a:gd name="connsiteX9" fmla="*/ 2979716 w 6430040"/>
                  <a:gd name="connsiteY9" fmla="*/ 19477 h 1601448"/>
                  <a:gd name="connsiteX10" fmla="*/ 3382126 w 6430040"/>
                  <a:gd name="connsiteY10" fmla="*/ 80669 h 1601448"/>
                  <a:gd name="connsiteX11" fmla="*/ 3694375 w 6430040"/>
                  <a:gd name="connsiteY11" fmla="*/ 163056 h 1601448"/>
                  <a:gd name="connsiteX12" fmla="*/ 3912759 w 6430040"/>
                  <a:gd name="connsiteY12" fmla="*/ 218986 h 1601448"/>
                  <a:gd name="connsiteX13" fmla="*/ 4248645 w 6430040"/>
                  <a:gd name="connsiteY13" fmla="*/ 322076 h 1601448"/>
                  <a:gd name="connsiteX14" fmla="*/ 5227517 w 6430040"/>
                  <a:gd name="connsiteY14" fmla="*/ 552574 h 1601448"/>
                  <a:gd name="connsiteX15" fmla="*/ 5681205 w 6430040"/>
                  <a:gd name="connsiteY15" fmla="*/ 667232 h 1601448"/>
                  <a:gd name="connsiteX16" fmla="*/ 5982371 w 6430040"/>
                  <a:gd name="connsiteY16" fmla="*/ 751722 h 1601448"/>
                  <a:gd name="connsiteX17" fmla="*/ 6423562 w 6430040"/>
                  <a:gd name="connsiteY17" fmla="*/ 831643 h 1601448"/>
                  <a:gd name="connsiteX18" fmla="*/ 6430040 w 6430040"/>
                  <a:gd name="connsiteY18" fmla="*/ 1601448 h 1601448"/>
                  <a:gd name="connsiteX19" fmla="*/ 0 w 6430040"/>
                  <a:gd name="connsiteY19" fmla="*/ 1592707 h 1601448"/>
                  <a:gd name="connsiteX0" fmla="*/ 0 w 6430040"/>
                  <a:gd name="connsiteY0" fmla="*/ 1592707 h 1601448"/>
                  <a:gd name="connsiteX1" fmla="*/ 11502 w 6430040"/>
                  <a:gd name="connsiteY1" fmla="*/ 683894 h 1601448"/>
                  <a:gd name="connsiteX2" fmla="*/ 523847 w 6430040"/>
                  <a:gd name="connsiteY2" fmla="*/ 650045 h 1601448"/>
                  <a:gd name="connsiteX3" fmla="*/ 1373930 w 6430040"/>
                  <a:gd name="connsiteY3" fmla="*/ 415571 h 1601448"/>
                  <a:gd name="connsiteX4" fmla="*/ 1728853 w 6430040"/>
                  <a:gd name="connsiteY4" fmla="*/ 291515 h 1601448"/>
                  <a:gd name="connsiteX5" fmla="*/ 1975418 w 6430040"/>
                  <a:gd name="connsiteY5" fmla="*/ 194637 h 1601448"/>
                  <a:gd name="connsiteX6" fmla="*/ 2335455 w 6430040"/>
                  <a:gd name="connsiteY6" fmla="*/ 68018 h 1601448"/>
                  <a:gd name="connsiteX7" fmla="*/ 2582648 w 6430040"/>
                  <a:gd name="connsiteY7" fmla="*/ 18723 h 1601448"/>
                  <a:gd name="connsiteX8" fmla="*/ 2743163 w 6430040"/>
                  <a:gd name="connsiteY8" fmla="*/ 354 h 1601448"/>
                  <a:gd name="connsiteX9" fmla="*/ 2979716 w 6430040"/>
                  <a:gd name="connsiteY9" fmla="*/ 19477 h 1601448"/>
                  <a:gd name="connsiteX10" fmla="*/ 3382126 w 6430040"/>
                  <a:gd name="connsiteY10" fmla="*/ 80669 h 1601448"/>
                  <a:gd name="connsiteX11" fmla="*/ 3694375 w 6430040"/>
                  <a:gd name="connsiteY11" fmla="*/ 163056 h 1601448"/>
                  <a:gd name="connsiteX12" fmla="*/ 3910005 w 6430040"/>
                  <a:gd name="connsiteY12" fmla="*/ 224968 h 1601448"/>
                  <a:gd name="connsiteX13" fmla="*/ 4248645 w 6430040"/>
                  <a:gd name="connsiteY13" fmla="*/ 322076 h 1601448"/>
                  <a:gd name="connsiteX14" fmla="*/ 5227517 w 6430040"/>
                  <a:gd name="connsiteY14" fmla="*/ 552574 h 1601448"/>
                  <a:gd name="connsiteX15" fmla="*/ 5681205 w 6430040"/>
                  <a:gd name="connsiteY15" fmla="*/ 667232 h 1601448"/>
                  <a:gd name="connsiteX16" fmla="*/ 5982371 w 6430040"/>
                  <a:gd name="connsiteY16" fmla="*/ 751722 h 1601448"/>
                  <a:gd name="connsiteX17" fmla="*/ 6423562 w 6430040"/>
                  <a:gd name="connsiteY17" fmla="*/ 831643 h 1601448"/>
                  <a:gd name="connsiteX18" fmla="*/ 6430040 w 6430040"/>
                  <a:gd name="connsiteY18" fmla="*/ 1601448 h 1601448"/>
                  <a:gd name="connsiteX19" fmla="*/ 0 w 6430040"/>
                  <a:gd name="connsiteY19" fmla="*/ 1592707 h 1601448"/>
                  <a:gd name="connsiteX0" fmla="*/ 0 w 6430040"/>
                  <a:gd name="connsiteY0" fmla="*/ 1592707 h 1601448"/>
                  <a:gd name="connsiteX1" fmla="*/ 11502 w 6430040"/>
                  <a:gd name="connsiteY1" fmla="*/ 683894 h 1601448"/>
                  <a:gd name="connsiteX2" fmla="*/ 523847 w 6430040"/>
                  <a:gd name="connsiteY2" fmla="*/ 650045 h 1601448"/>
                  <a:gd name="connsiteX3" fmla="*/ 1373930 w 6430040"/>
                  <a:gd name="connsiteY3" fmla="*/ 415571 h 1601448"/>
                  <a:gd name="connsiteX4" fmla="*/ 1728853 w 6430040"/>
                  <a:gd name="connsiteY4" fmla="*/ 291515 h 1601448"/>
                  <a:gd name="connsiteX5" fmla="*/ 1975418 w 6430040"/>
                  <a:gd name="connsiteY5" fmla="*/ 194637 h 1601448"/>
                  <a:gd name="connsiteX6" fmla="*/ 2335455 w 6430040"/>
                  <a:gd name="connsiteY6" fmla="*/ 68018 h 1601448"/>
                  <a:gd name="connsiteX7" fmla="*/ 2582648 w 6430040"/>
                  <a:gd name="connsiteY7" fmla="*/ 18723 h 1601448"/>
                  <a:gd name="connsiteX8" fmla="*/ 2743163 w 6430040"/>
                  <a:gd name="connsiteY8" fmla="*/ 354 h 1601448"/>
                  <a:gd name="connsiteX9" fmla="*/ 2979716 w 6430040"/>
                  <a:gd name="connsiteY9" fmla="*/ 19477 h 1601448"/>
                  <a:gd name="connsiteX10" fmla="*/ 3382126 w 6430040"/>
                  <a:gd name="connsiteY10" fmla="*/ 80669 h 1601448"/>
                  <a:gd name="connsiteX11" fmla="*/ 3694375 w 6430040"/>
                  <a:gd name="connsiteY11" fmla="*/ 163056 h 1601448"/>
                  <a:gd name="connsiteX12" fmla="*/ 3910005 w 6430040"/>
                  <a:gd name="connsiteY12" fmla="*/ 224968 h 1601448"/>
                  <a:gd name="connsiteX13" fmla="*/ 4248645 w 6430040"/>
                  <a:gd name="connsiteY13" fmla="*/ 322076 h 1601448"/>
                  <a:gd name="connsiteX14" fmla="*/ 5227517 w 6430040"/>
                  <a:gd name="connsiteY14" fmla="*/ 552574 h 1601448"/>
                  <a:gd name="connsiteX15" fmla="*/ 5681205 w 6430040"/>
                  <a:gd name="connsiteY15" fmla="*/ 667232 h 1601448"/>
                  <a:gd name="connsiteX16" fmla="*/ 5982371 w 6430040"/>
                  <a:gd name="connsiteY16" fmla="*/ 751722 h 1601448"/>
                  <a:gd name="connsiteX17" fmla="*/ 6423562 w 6430040"/>
                  <a:gd name="connsiteY17" fmla="*/ 831643 h 1601448"/>
                  <a:gd name="connsiteX18" fmla="*/ 6430040 w 6430040"/>
                  <a:gd name="connsiteY18" fmla="*/ 1601448 h 1601448"/>
                  <a:gd name="connsiteX19" fmla="*/ 0 w 6430040"/>
                  <a:gd name="connsiteY19" fmla="*/ 1592707 h 1601448"/>
                  <a:gd name="connsiteX0" fmla="*/ 0 w 6430040"/>
                  <a:gd name="connsiteY0" fmla="*/ 1592707 h 1601448"/>
                  <a:gd name="connsiteX1" fmla="*/ 11502 w 6430040"/>
                  <a:gd name="connsiteY1" fmla="*/ 683894 h 1601448"/>
                  <a:gd name="connsiteX2" fmla="*/ 523847 w 6430040"/>
                  <a:gd name="connsiteY2" fmla="*/ 650045 h 1601448"/>
                  <a:gd name="connsiteX3" fmla="*/ 1373930 w 6430040"/>
                  <a:gd name="connsiteY3" fmla="*/ 415571 h 1601448"/>
                  <a:gd name="connsiteX4" fmla="*/ 1728853 w 6430040"/>
                  <a:gd name="connsiteY4" fmla="*/ 291515 h 1601448"/>
                  <a:gd name="connsiteX5" fmla="*/ 1975418 w 6430040"/>
                  <a:gd name="connsiteY5" fmla="*/ 194637 h 1601448"/>
                  <a:gd name="connsiteX6" fmla="*/ 2335455 w 6430040"/>
                  <a:gd name="connsiteY6" fmla="*/ 68018 h 1601448"/>
                  <a:gd name="connsiteX7" fmla="*/ 2582648 w 6430040"/>
                  <a:gd name="connsiteY7" fmla="*/ 18723 h 1601448"/>
                  <a:gd name="connsiteX8" fmla="*/ 2743163 w 6430040"/>
                  <a:gd name="connsiteY8" fmla="*/ 354 h 1601448"/>
                  <a:gd name="connsiteX9" fmla="*/ 2979716 w 6430040"/>
                  <a:gd name="connsiteY9" fmla="*/ 19477 h 1601448"/>
                  <a:gd name="connsiteX10" fmla="*/ 3382126 w 6430040"/>
                  <a:gd name="connsiteY10" fmla="*/ 80669 h 1601448"/>
                  <a:gd name="connsiteX11" fmla="*/ 3694375 w 6430040"/>
                  <a:gd name="connsiteY11" fmla="*/ 163056 h 1601448"/>
                  <a:gd name="connsiteX12" fmla="*/ 3910005 w 6430040"/>
                  <a:gd name="connsiteY12" fmla="*/ 224968 h 1601448"/>
                  <a:gd name="connsiteX13" fmla="*/ 4248645 w 6430040"/>
                  <a:gd name="connsiteY13" fmla="*/ 322076 h 1601448"/>
                  <a:gd name="connsiteX14" fmla="*/ 5227517 w 6430040"/>
                  <a:gd name="connsiteY14" fmla="*/ 552574 h 1601448"/>
                  <a:gd name="connsiteX15" fmla="*/ 5681205 w 6430040"/>
                  <a:gd name="connsiteY15" fmla="*/ 667232 h 1601448"/>
                  <a:gd name="connsiteX16" fmla="*/ 5982371 w 6430040"/>
                  <a:gd name="connsiteY16" fmla="*/ 751722 h 1601448"/>
                  <a:gd name="connsiteX17" fmla="*/ 6423562 w 6430040"/>
                  <a:gd name="connsiteY17" fmla="*/ 831643 h 1601448"/>
                  <a:gd name="connsiteX18" fmla="*/ 6430040 w 6430040"/>
                  <a:gd name="connsiteY18" fmla="*/ 1601448 h 1601448"/>
                  <a:gd name="connsiteX19" fmla="*/ 0 w 6430040"/>
                  <a:gd name="connsiteY19" fmla="*/ 1592707 h 1601448"/>
                  <a:gd name="connsiteX0" fmla="*/ 0 w 6430040"/>
                  <a:gd name="connsiteY0" fmla="*/ 1592707 h 1601448"/>
                  <a:gd name="connsiteX1" fmla="*/ 11502 w 6430040"/>
                  <a:gd name="connsiteY1" fmla="*/ 683894 h 1601448"/>
                  <a:gd name="connsiteX2" fmla="*/ 523847 w 6430040"/>
                  <a:gd name="connsiteY2" fmla="*/ 650045 h 1601448"/>
                  <a:gd name="connsiteX3" fmla="*/ 1373930 w 6430040"/>
                  <a:gd name="connsiteY3" fmla="*/ 415571 h 1601448"/>
                  <a:gd name="connsiteX4" fmla="*/ 1728853 w 6430040"/>
                  <a:gd name="connsiteY4" fmla="*/ 291515 h 1601448"/>
                  <a:gd name="connsiteX5" fmla="*/ 1975418 w 6430040"/>
                  <a:gd name="connsiteY5" fmla="*/ 194637 h 1601448"/>
                  <a:gd name="connsiteX6" fmla="*/ 2335455 w 6430040"/>
                  <a:gd name="connsiteY6" fmla="*/ 68018 h 1601448"/>
                  <a:gd name="connsiteX7" fmla="*/ 2582648 w 6430040"/>
                  <a:gd name="connsiteY7" fmla="*/ 18723 h 1601448"/>
                  <a:gd name="connsiteX8" fmla="*/ 2743163 w 6430040"/>
                  <a:gd name="connsiteY8" fmla="*/ 354 h 1601448"/>
                  <a:gd name="connsiteX9" fmla="*/ 2979716 w 6430040"/>
                  <a:gd name="connsiteY9" fmla="*/ 19477 h 1601448"/>
                  <a:gd name="connsiteX10" fmla="*/ 3382126 w 6430040"/>
                  <a:gd name="connsiteY10" fmla="*/ 80669 h 1601448"/>
                  <a:gd name="connsiteX11" fmla="*/ 3694375 w 6430040"/>
                  <a:gd name="connsiteY11" fmla="*/ 163056 h 1601448"/>
                  <a:gd name="connsiteX12" fmla="*/ 3910005 w 6430040"/>
                  <a:gd name="connsiteY12" fmla="*/ 224968 h 1601448"/>
                  <a:gd name="connsiteX13" fmla="*/ 4248645 w 6430040"/>
                  <a:gd name="connsiteY13" fmla="*/ 322076 h 1601448"/>
                  <a:gd name="connsiteX14" fmla="*/ 5227517 w 6430040"/>
                  <a:gd name="connsiteY14" fmla="*/ 552574 h 1601448"/>
                  <a:gd name="connsiteX15" fmla="*/ 5681205 w 6430040"/>
                  <a:gd name="connsiteY15" fmla="*/ 667232 h 1601448"/>
                  <a:gd name="connsiteX16" fmla="*/ 5985125 w 6430040"/>
                  <a:gd name="connsiteY16" fmla="*/ 748732 h 1601448"/>
                  <a:gd name="connsiteX17" fmla="*/ 6423562 w 6430040"/>
                  <a:gd name="connsiteY17" fmla="*/ 831643 h 1601448"/>
                  <a:gd name="connsiteX18" fmla="*/ 6430040 w 6430040"/>
                  <a:gd name="connsiteY18" fmla="*/ 1601448 h 1601448"/>
                  <a:gd name="connsiteX19" fmla="*/ 0 w 6430040"/>
                  <a:gd name="connsiteY19" fmla="*/ 1592707 h 160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30040" h="1601448">
                    <a:moveTo>
                      <a:pt x="0" y="1592707"/>
                    </a:moveTo>
                    <a:lnTo>
                      <a:pt x="11502" y="683894"/>
                    </a:lnTo>
                    <a:lnTo>
                      <a:pt x="523847" y="650045"/>
                    </a:lnTo>
                    <a:cubicBezTo>
                      <a:pt x="827214" y="555576"/>
                      <a:pt x="1075586" y="510040"/>
                      <a:pt x="1373930" y="415571"/>
                    </a:cubicBezTo>
                    <a:lnTo>
                      <a:pt x="1728853" y="291515"/>
                    </a:lnTo>
                    <a:lnTo>
                      <a:pt x="1975418" y="194637"/>
                    </a:lnTo>
                    <a:lnTo>
                      <a:pt x="2335455" y="68018"/>
                    </a:lnTo>
                    <a:lnTo>
                      <a:pt x="2582648" y="18723"/>
                    </a:lnTo>
                    <a:cubicBezTo>
                      <a:pt x="2636153" y="12600"/>
                      <a:pt x="2681396" y="-2495"/>
                      <a:pt x="2743163" y="354"/>
                    </a:cubicBezTo>
                    <a:cubicBezTo>
                      <a:pt x="2834868" y="5732"/>
                      <a:pt x="2901783" y="11109"/>
                      <a:pt x="2979716" y="19477"/>
                    </a:cubicBezTo>
                    <a:lnTo>
                      <a:pt x="3382126" y="80669"/>
                    </a:lnTo>
                    <a:lnTo>
                      <a:pt x="3694375" y="163056"/>
                    </a:lnTo>
                    <a:lnTo>
                      <a:pt x="3910005" y="224968"/>
                    </a:lnTo>
                    <a:cubicBezTo>
                      <a:pt x="4059134" y="268075"/>
                      <a:pt x="4029060" y="267475"/>
                      <a:pt x="4248645" y="322076"/>
                    </a:cubicBezTo>
                    <a:cubicBezTo>
                      <a:pt x="4468230" y="376677"/>
                      <a:pt x="4901226" y="475741"/>
                      <a:pt x="5227517" y="552574"/>
                    </a:cubicBezTo>
                    <a:lnTo>
                      <a:pt x="5681205" y="667232"/>
                    </a:lnTo>
                    <a:lnTo>
                      <a:pt x="5985125" y="748732"/>
                    </a:lnTo>
                    <a:lnTo>
                      <a:pt x="6423562" y="831643"/>
                    </a:lnTo>
                    <a:cubicBezTo>
                      <a:pt x="6425721" y="1087248"/>
                      <a:pt x="6427881" y="1345843"/>
                      <a:pt x="6430040" y="1601448"/>
                    </a:cubicBezTo>
                    <a:lnTo>
                      <a:pt x="0" y="1592707"/>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reeform 11"/>
              <p:cNvSpPr/>
              <p:nvPr/>
            </p:nvSpPr>
            <p:spPr>
              <a:xfrm>
                <a:off x="1679476" y="1509137"/>
                <a:ext cx="4806736" cy="2049864"/>
              </a:xfrm>
              <a:custGeom>
                <a:avLst/>
                <a:gdLst>
                  <a:gd name="connsiteX0" fmla="*/ 8181 w 6408981"/>
                  <a:gd name="connsiteY0" fmla="*/ 2456822 h 2733152"/>
                  <a:gd name="connsiteX1" fmla="*/ 460357 w 6408981"/>
                  <a:gd name="connsiteY1" fmla="*/ 2336242 h 2733152"/>
                  <a:gd name="connsiteX2" fmla="*/ 982871 w 6408981"/>
                  <a:gd name="connsiteY2" fmla="*/ 2120203 h 2733152"/>
                  <a:gd name="connsiteX3" fmla="*/ 1520458 w 6408981"/>
                  <a:gd name="connsiteY3" fmla="*/ 1853921 h 2733152"/>
                  <a:gd name="connsiteX4" fmla="*/ 1907320 w 6408981"/>
                  <a:gd name="connsiteY4" fmla="*/ 1688123 h 2733152"/>
                  <a:gd name="connsiteX5" fmla="*/ 2284133 w 6408981"/>
                  <a:gd name="connsiteY5" fmla="*/ 1477108 h 2733152"/>
                  <a:gd name="connsiteX6" fmla="*/ 2545390 w 6408981"/>
                  <a:gd name="connsiteY6" fmla="*/ 1346480 h 2733152"/>
                  <a:gd name="connsiteX7" fmla="*/ 2721236 w 6408981"/>
                  <a:gd name="connsiteY7" fmla="*/ 1261069 h 2733152"/>
                  <a:gd name="connsiteX8" fmla="*/ 2907131 w 6408981"/>
                  <a:gd name="connsiteY8" fmla="*/ 1225899 h 2733152"/>
                  <a:gd name="connsiteX9" fmla="*/ 3027711 w 6408981"/>
                  <a:gd name="connsiteY9" fmla="*/ 1225899 h 2733152"/>
                  <a:gd name="connsiteX10" fmla="*/ 3263847 w 6408981"/>
                  <a:gd name="connsiteY10" fmla="*/ 1276141 h 2733152"/>
                  <a:gd name="connsiteX11" fmla="*/ 3399500 w 6408981"/>
                  <a:gd name="connsiteY11" fmla="*/ 1316334 h 2733152"/>
                  <a:gd name="connsiteX12" fmla="*/ 3756216 w 6408981"/>
                  <a:gd name="connsiteY12" fmla="*/ 1487156 h 2733152"/>
                  <a:gd name="connsiteX13" fmla="*/ 4002401 w 6408981"/>
                  <a:gd name="connsiteY13" fmla="*/ 1607737 h 2733152"/>
                  <a:gd name="connsiteX14" fmla="*/ 4248586 w 6408981"/>
                  <a:gd name="connsiteY14" fmla="*/ 1743389 h 2733152"/>
                  <a:gd name="connsiteX15" fmla="*/ 4565109 w 6408981"/>
                  <a:gd name="connsiteY15" fmla="*/ 1944356 h 2733152"/>
                  <a:gd name="connsiteX16" fmla="*/ 4715834 w 6408981"/>
                  <a:gd name="connsiteY16" fmla="*/ 2044840 h 2733152"/>
                  <a:gd name="connsiteX17" fmla="*/ 5107720 w 6408981"/>
                  <a:gd name="connsiteY17" fmla="*/ 2230734 h 2733152"/>
                  <a:gd name="connsiteX18" fmla="*/ 5263469 w 6408981"/>
                  <a:gd name="connsiteY18" fmla="*/ 2296049 h 2733152"/>
                  <a:gd name="connsiteX19" fmla="*/ 5579992 w 6408981"/>
                  <a:gd name="connsiteY19" fmla="*/ 2421653 h 2733152"/>
                  <a:gd name="connsiteX20" fmla="*/ 6037192 w 6408981"/>
                  <a:gd name="connsiteY20" fmla="*/ 2597499 h 2733152"/>
                  <a:gd name="connsiteX21" fmla="*/ 6408981 w 6408981"/>
                  <a:gd name="connsiteY21" fmla="*/ 2733152 h 2733152"/>
                  <a:gd name="connsiteX22" fmla="*/ 6368788 w 6408981"/>
                  <a:gd name="connsiteY22" fmla="*/ 0 h 2733152"/>
                  <a:gd name="connsiteX23" fmla="*/ 3157 w 6408981"/>
                  <a:gd name="connsiteY23" fmla="*/ 0 h 2733152"/>
                  <a:gd name="connsiteX24" fmla="*/ 8181 w 6408981"/>
                  <a:gd name="connsiteY24" fmla="*/ 2456822 h 2733152"/>
                  <a:gd name="connsiteX0" fmla="*/ 8181 w 6408981"/>
                  <a:gd name="connsiteY0" fmla="*/ 2456822 h 2733152"/>
                  <a:gd name="connsiteX1" fmla="*/ 460357 w 6408981"/>
                  <a:gd name="connsiteY1" fmla="*/ 2336242 h 2733152"/>
                  <a:gd name="connsiteX2" fmla="*/ 982871 w 6408981"/>
                  <a:gd name="connsiteY2" fmla="*/ 2120203 h 2733152"/>
                  <a:gd name="connsiteX3" fmla="*/ 1520458 w 6408981"/>
                  <a:gd name="connsiteY3" fmla="*/ 1853921 h 2733152"/>
                  <a:gd name="connsiteX4" fmla="*/ 1907320 w 6408981"/>
                  <a:gd name="connsiteY4" fmla="*/ 1688123 h 2733152"/>
                  <a:gd name="connsiteX5" fmla="*/ 2284133 w 6408981"/>
                  <a:gd name="connsiteY5" fmla="*/ 1477108 h 2733152"/>
                  <a:gd name="connsiteX6" fmla="*/ 2545390 w 6408981"/>
                  <a:gd name="connsiteY6" fmla="*/ 1346480 h 2733152"/>
                  <a:gd name="connsiteX7" fmla="*/ 2721236 w 6408981"/>
                  <a:gd name="connsiteY7" fmla="*/ 1261069 h 2733152"/>
                  <a:gd name="connsiteX8" fmla="*/ 2897606 w 6408981"/>
                  <a:gd name="connsiteY8" fmla="*/ 1228280 h 2733152"/>
                  <a:gd name="connsiteX9" fmla="*/ 3027711 w 6408981"/>
                  <a:gd name="connsiteY9" fmla="*/ 1225899 h 2733152"/>
                  <a:gd name="connsiteX10" fmla="*/ 3263847 w 6408981"/>
                  <a:gd name="connsiteY10" fmla="*/ 1276141 h 2733152"/>
                  <a:gd name="connsiteX11" fmla="*/ 3399500 w 6408981"/>
                  <a:gd name="connsiteY11" fmla="*/ 1316334 h 2733152"/>
                  <a:gd name="connsiteX12" fmla="*/ 3756216 w 6408981"/>
                  <a:gd name="connsiteY12" fmla="*/ 1487156 h 2733152"/>
                  <a:gd name="connsiteX13" fmla="*/ 4002401 w 6408981"/>
                  <a:gd name="connsiteY13" fmla="*/ 1607737 h 2733152"/>
                  <a:gd name="connsiteX14" fmla="*/ 4248586 w 6408981"/>
                  <a:gd name="connsiteY14" fmla="*/ 1743389 h 2733152"/>
                  <a:gd name="connsiteX15" fmla="*/ 4565109 w 6408981"/>
                  <a:gd name="connsiteY15" fmla="*/ 1944356 h 2733152"/>
                  <a:gd name="connsiteX16" fmla="*/ 4715834 w 6408981"/>
                  <a:gd name="connsiteY16" fmla="*/ 2044840 h 2733152"/>
                  <a:gd name="connsiteX17" fmla="*/ 5107720 w 6408981"/>
                  <a:gd name="connsiteY17" fmla="*/ 2230734 h 2733152"/>
                  <a:gd name="connsiteX18" fmla="*/ 5263469 w 6408981"/>
                  <a:gd name="connsiteY18" fmla="*/ 2296049 h 2733152"/>
                  <a:gd name="connsiteX19" fmla="*/ 5579992 w 6408981"/>
                  <a:gd name="connsiteY19" fmla="*/ 2421653 h 2733152"/>
                  <a:gd name="connsiteX20" fmla="*/ 6037192 w 6408981"/>
                  <a:gd name="connsiteY20" fmla="*/ 2597499 h 2733152"/>
                  <a:gd name="connsiteX21" fmla="*/ 6408981 w 6408981"/>
                  <a:gd name="connsiteY21" fmla="*/ 2733152 h 2733152"/>
                  <a:gd name="connsiteX22" fmla="*/ 6368788 w 6408981"/>
                  <a:gd name="connsiteY22" fmla="*/ 0 h 2733152"/>
                  <a:gd name="connsiteX23" fmla="*/ 3157 w 6408981"/>
                  <a:gd name="connsiteY23" fmla="*/ 0 h 2733152"/>
                  <a:gd name="connsiteX24" fmla="*/ 8181 w 6408981"/>
                  <a:gd name="connsiteY24" fmla="*/ 2456822 h 2733152"/>
                  <a:gd name="connsiteX0" fmla="*/ 8181 w 6408981"/>
                  <a:gd name="connsiteY0" fmla="*/ 2456822 h 2733152"/>
                  <a:gd name="connsiteX1" fmla="*/ 460357 w 6408981"/>
                  <a:gd name="connsiteY1" fmla="*/ 2336242 h 2733152"/>
                  <a:gd name="connsiteX2" fmla="*/ 982871 w 6408981"/>
                  <a:gd name="connsiteY2" fmla="*/ 2120203 h 2733152"/>
                  <a:gd name="connsiteX3" fmla="*/ 1520458 w 6408981"/>
                  <a:gd name="connsiteY3" fmla="*/ 1853921 h 2733152"/>
                  <a:gd name="connsiteX4" fmla="*/ 1907320 w 6408981"/>
                  <a:gd name="connsiteY4" fmla="*/ 1688123 h 2733152"/>
                  <a:gd name="connsiteX5" fmla="*/ 2284133 w 6408981"/>
                  <a:gd name="connsiteY5" fmla="*/ 1477108 h 2733152"/>
                  <a:gd name="connsiteX6" fmla="*/ 2545390 w 6408981"/>
                  <a:gd name="connsiteY6" fmla="*/ 1346480 h 2733152"/>
                  <a:gd name="connsiteX7" fmla="*/ 2721236 w 6408981"/>
                  <a:gd name="connsiteY7" fmla="*/ 1261069 h 2733152"/>
                  <a:gd name="connsiteX8" fmla="*/ 2897606 w 6408981"/>
                  <a:gd name="connsiteY8" fmla="*/ 1228280 h 2733152"/>
                  <a:gd name="connsiteX9" fmla="*/ 3022948 w 6408981"/>
                  <a:gd name="connsiteY9" fmla="*/ 1230662 h 2733152"/>
                  <a:gd name="connsiteX10" fmla="*/ 3263847 w 6408981"/>
                  <a:gd name="connsiteY10" fmla="*/ 1276141 h 2733152"/>
                  <a:gd name="connsiteX11" fmla="*/ 3399500 w 6408981"/>
                  <a:gd name="connsiteY11" fmla="*/ 1316334 h 2733152"/>
                  <a:gd name="connsiteX12" fmla="*/ 3756216 w 6408981"/>
                  <a:gd name="connsiteY12" fmla="*/ 1487156 h 2733152"/>
                  <a:gd name="connsiteX13" fmla="*/ 4002401 w 6408981"/>
                  <a:gd name="connsiteY13" fmla="*/ 1607737 h 2733152"/>
                  <a:gd name="connsiteX14" fmla="*/ 4248586 w 6408981"/>
                  <a:gd name="connsiteY14" fmla="*/ 1743389 h 2733152"/>
                  <a:gd name="connsiteX15" fmla="*/ 4565109 w 6408981"/>
                  <a:gd name="connsiteY15" fmla="*/ 1944356 h 2733152"/>
                  <a:gd name="connsiteX16" fmla="*/ 4715834 w 6408981"/>
                  <a:gd name="connsiteY16" fmla="*/ 2044840 h 2733152"/>
                  <a:gd name="connsiteX17" fmla="*/ 5107720 w 6408981"/>
                  <a:gd name="connsiteY17" fmla="*/ 2230734 h 2733152"/>
                  <a:gd name="connsiteX18" fmla="*/ 5263469 w 6408981"/>
                  <a:gd name="connsiteY18" fmla="*/ 2296049 h 2733152"/>
                  <a:gd name="connsiteX19" fmla="*/ 5579992 w 6408981"/>
                  <a:gd name="connsiteY19" fmla="*/ 2421653 h 2733152"/>
                  <a:gd name="connsiteX20" fmla="*/ 6037192 w 6408981"/>
                  <a:gd name="connsiteY20" fmla="*/ 2597499 h 2733152"/>
                  <a:gd name="connsiteX21" fmla="*/ 6408981 w 6408981"/>
                  <a:gd name="connsiteY21" fmla="*/ 2733152 h 2733152"/>
                  <a:gd name="connsiteX22" fmla="*/ 6368788 w 6408981"/>
                  <a:gd name="connsiteY22" fmla="*/ 0 h 2733152"/>
                  <a:gd name="connsiteX23" fmla="*/ 3157 w 6408981"/>
                  <a:gd name="connsiteY23" fmla="*/ 0 h 2733152"/>
                  <a:gd name="connsiteX24" fmla="*/ 8181 w 6408981"/>
                  <a:gd name="connsiteY24" fmla="*/ 2456822 h 2733152"/>
                  <a:gd name="connsiteX0" fmla="*/ 8181 w 6408981"/>
                  <a:gd name="connsiteY0" fmla="*/ 2456822 h 2733152"/>
                  <a:gd name="connsiteX1" fmla="*/ 460357 w 6408981"/>
                  <a:gd name="connsiteY1" fmla="*/ 2336242 h 2733152"/>
                  <a:gd name="connsiteX2" fmla="*/ 982871 w 6408981"/>
                  <a:gd name="connsiteY2" fmla="*/ 2120203 h 2733152"/>
                  <a:gd name="connsiteX3" fmla="*/ 1520458 w 6408981"/>
                  <a:gd name="connsiteY3" fmla="*/ 1853921 h 2733152"/>
                  <a:gd name="connsiteX4" fmla="*/ 1907320 w 6408981"/>
                  <a:gd name="connsiteY4" fmla="*/ 1688123 h 2733152"/>
                  <a:gd name="connsiteX5" fmla="*/ 2284133 w 6408981"/>
                  <a:gd name="connsiteY5" fmla="*/ 1477108 h 2733152"/>
                  <a:gd name="connsiteX6" fmla="*/ 2538247 w 6408981"/>
                  <a:gd name="connsiteY6" fmla="*/ 1346480 h 2733152"/>
                  <a:gd name="connsiteX7" fmla="*/ 2721236 w 6408981"/>
                  <a:gd name="connsiteY7" fmla="*/ 1261069 h 2733152"/>
                  <a:gd name="connsiteX8" fmla="*/ 2897606 w 6408981"/>
                  <a:gd name="connsiteY8" fmla="*/ 1228280 h 2733152"/>
                  <a:gd name="connsiteX9" fmla="*/ 3022948 w 6408981"/>
                  <a:gd name="connsiteY9" fmla="*/ 1230662 h 2733152"/>
                  <a:gd name="connsiteX10" fmla="*/ 3263847 w 6408981"/>
                  <a:gd name="connsiteY10" fmla="*/ 1276141 h 2733152"/>
                  <a:gd name="connsiteX11" fmla="*/ 3399500 w 6408981"/>
                  <a:gd name="connsiteY11" fmla="*/ 1316334 h 2733152"/>
                  <a:gd name="connsiteX12" fmla="*/ 3756216 w 6408981"/>
                  <a:gd name="connsiteY12" fmla="*/ 1487156 h 2733152"/>
                  <a:gd name="connsiteX13" fmla="*/ 4002401 w 6408981"/>
                  <a:gd name="connsiteY13" fmla="*/ 1607737 h 2733152"/>
                  <a:gd name="connsiteX14" fmla="*/ 4248586 w 6408981"/>
                  <a:gd name="connsiteY14" fmla="*/ 1743389 h 2733152"/>
                  <a:gd name="connsiteX15" fmla="*/ 4565109 w 6408981"/>
                  <a:gd name="connsiteY15" fmla="*/ 1944356 h 2733152"/>
                  <a:gd name="connsiteX16" fmla="*/ 4715834 w 6408981"/>
                  <a:gd name="connsiteY16" fmla="*/ 2044840 h 2733152"/>
                  <a:gd name="connsiteX17" fmla="*/ 5107720 w 6408981"/>
                  <a:gd name="connsiteY17" fmla="*/ 2230734 h 2733152"/>
                  <a:gd name="connsiteX18" fmla="*/ 5263469 w 6408981"/>
                  <a:gd name="connsiteY18" fmla="*/ 2296049 h 2733152"/>
                  <a:gd name="connsiteX19" fmla="*/ 5579992 w 6408981"/>
                  <a:gd name="connsiteY19" fmla="*/ 2421653 h 2733152"/>
                  <a:gd name="connsiteX20" fmla="*/ 6037192 w 6408981"/>
                  <a:gd name="connsiteY20" fmla="*/ 2597499 h 2733152"/>
                  <a:gd name="connsiteX21" fmla="*/ 6408981 w 6408981"/>
                  <a:gd name="connsiteY21" fmla="*/ 2733152 h 2733152"/>
                  <a:gd name="connsiteX22" fmla="*/ 6368788 w 6408981"/>
                  <a:gd name="connsiteY22" fmla="*/ 0 h 2733152"/>
                  <a:gd name="connsiteX23" fmla="*/ 3157 w 6408981"/>
                  <a:gd name="connsiteY23" fmla="*/ 0 h 2733152"/>
                  <a:gd name="connsiteX24" fmla="*/ 8181 w 6408981"/>
                  <a:gd name="connsiteY24" fmla="*/ 2456822 h 2733152"/>
                  <a:gd name="connsiteX0" fmla="*/ 8181 w 6408981"/>
                  <a:gd name="connsiteY0" fmla="*/ 2456822 h 2733152"/>
                  <a:gd name="connsiteX1" fmla="*/ 460357 w 6408981"/>
                  <a:gd name="connsiteY1" fmla="*/ 2336242 h 2733152"/>
                  <a:gd name="connsiteX2" fmla="*/ 982871 w 6408981"/>
                  <a:gd name="connsiteY2" fmla="*/ 2120203 h 2733152"/>
                  <a:gd name="connsiteX3" fmla="*/ 1520458 w 6408981"/>
                  <a:gd name="connsiteY3" fmla="*/ 1853921 h 2733152"/>
                  <a:gd name="connsiteX4" fmla="*/ 1907320 w 6408981"/>
                  <a:gd name="connsiteY4" fmla="*/ 1688123 h 2733152"/>
                  <a:gd name="connsiteX5" fmla="*/ 2284133 w 6408981"/>
                  <a:gd name="connsiteY5" fmla="*/ 1477108 h 2733152"/>
                  <a:gd name="connsiteX6" fmla="*/ 2538247 w 6408981"/>
                  <a:gd name="connsiteY6" fmla="*/ 1346480 h 2733152"/>
                  <a:gd name="connsiteX7" fmla="*/ 2721236 w 6408981"/>
                  <a:gd name="connsiteY7" fmla="*/ 1265832 h 2733152"/>
                  <a:gd name="connsiteX8" fmla="*/ 2897606 w 6408981"/>
                  <a:gd name="connsiteY8" fmla="*/ 1228280 h 2733152"/>
                  <a:gd name="connsiteX9" fmla="*/ 3022948 w 6408981"/>
                  <a:gd name="connsiteY9" fmla="*/ 1230662 h 2733152"/>
                  <a:gd name="connsiteX10" fmla="*/ 3263847 w 6408981"/>
                  <a:gd name="connsiteY10" fmla="*/ 1276141 h 2733152"/>
                  <a:gd name="connsiteX11" fmla="*/ 3399500 w 6408981"/>
                  <a:gd name="connsiteY11" fmla="*/ 1316334 h 2733152"/>
                  <a:gd name="connsiteX12" fmla="*/ 3756216 w 6408981"/>
                  <a:gd name="connsiteY12" fmla="*/ 1487156 h 2733152"/>
                  <a:gd name="connsiteX13" fmla="*/ 4002401 w 6408981"/>
                  <a:gd name="connsiteY13" fmla="*/ 1607737 h 2733152"/>
                  <a:gd name="connsiteX14" fmla="*/ 4248586 w 6408981"/>
                  <a:gd name="connsiteY14" fmla="*/ 1743389 h 2733152"/>
                  <a:gd name="connsiteX15" fmla="*/ 4565109 w 6408981"/>
                  <a:gd name="connsiteY15" fmla="*/ 1944356 h 2733152"/>
                  <a:gd name="connsiteX16" fmla="*/ 4715834 w 6408981"/>
                  <a:gd name="connsiteY16" fmla="*/ 2044840 h 2733152"/>
                  <a:gd name="connsiteX17" fmla="*/ 5107720 w 6408981"/>
                  <a:gd name="connsiteY17" fmla="*/ 2230734 h 2733152"/>
                  <a:gd name="connsiteX18" fmla="*/ 5263469 w 6408981"/>
                  <a:gd name="connsiteY18" fmla="*/ 2296049 h 2733152"/>
                  <a:gd name="connsiteX19" fmla="*/ 5579992 w 6408981"/>
                  <a:gd name="connsiteY19" fmla="*/ 2421653 h 2733152"/>
                  <a:gd name="connsiteX20" fmla="*/ 6037192 w 6408981"/>
                  <a:gd name="connsiteY20" fmla="*/ 2597499 h 2733152"/>
                  <a:gd name="connsiteX21" fmla="*/ 6408981 w 6408981"/>
                  <a:gd name="connsiteY21" fmla="*/ 2733152 h 2733152"/>
                  <a:gd name="connsiteX22" fmla="*/ 6368788 w 6408981"/>
                  <a:gd name="connsiteY22" fmla="*/ 0 h 2733152"/>
                  <a:gd name="connsiteX23" fmla="*/ 3157 w 6408981"/>
                  <a:gd name="connsiteY23" fmla="*/ 0 h 2733152"/>
                  <a:gd name="connsiteX24" fmla="*/ 8181 w 6408981"/>
                  <a:gd name="connsiteY24" fmla="*/ 2456822 h 2733152"/>
                  <a:gd name="connsiteX0" fmla="*/ 8181 w 6408981"/>
                  <a:gd name="connsiteY0" fmla="*/ 2456822 h 2733152"/>
                  <a:gd name="connsiteX1" fmla="*/ 460357 w 6408981"/>
                  <a:gd name="connsiteY1" fmla="*/ 2336242 h 2733152"/>
                  <a:gd name="connsiteX2" fmla="*/ 982871 w 6408981"/>
                  <a:gd name="connsiteY2" fmla="*/ 2120203 h 2733152"/>
                  <a:gd name="connsiteX3" fmla="*/ 1520458 w 6408981"/>
                  <a:gd name="connsiteY3" fmla="*/ 1853921 h 2733152"/>
                  <a:gd name="connsiteX4" fmla="*/ 1907320 w 6408981"/>
                  <a:gd name="connsiteY4" fmla="*/ 1688123 h 2733152"/>
                  <a:gd name="connsiteX5" fmla="*/ 2284133 w 6408981"/>
                  <a:gd name="connsiteY5" fmla="*/ 1477108 h 2733152"/>
                  <a:gd name="connsiteX6" fmla="*/ 2538247 w 6408981"/>
                  <a:gd name="connsiteY6" fmla="*/ 1346480 h 2733152"/>
                  <a:gd name="connsiteX7" fmla="*/ 2721236 w 6408981"/>
                  <a:gd name="connsiteY7" fmla="*/ 1265832 h 2733152"/>
                  <a:gd name="connsiteX8" fmla="*/ 2902368 w 6408981"/>
                  <a:gd name="connsiteY8" fmla="*/ 1230662 h 2733152"/>
                  <a:gd name="connsiteX9" fmla="*/ 3022948 w 6408981"/>
                  <a:gd name="connsiteY9" fmla="*/ 1230662 h 2733152"/>
                  <a:gd name="connsiteX10" fmla="*/ 3263847 w 6408981"/>
                  <a:gd name="connsiteY10" fmla="*/ 1276141 h 2733152"/>
                  <a:gd name="connsiteX11" fmla="*/ 3399500 w 6408981"/>
                  <a:gd name="connsiteY11" fmla="*/ 1316334 h 2733152"/>
                  <a:gd name="connsiteX12" fmla="*/ 3756216 w 6408981"/>
                  <a:gd name="connsiteY12" fmla="*/ 1487156 h 2733152"/>
                  <a:gd name="connsiteX13" fmla="*/ 4002401 w 6408981"/>
                  <a:gd name="connsiteY13" fmla="*/ 1607737 h 2733152"/>
                  <a:gd name="connsiteX14" fmla="*/ 4248586 w 6408981"/>
                  <a:gd name="connsiteY14" fmla="*/ 1743389 h 2733152"/>
                  <a:gd name="connsiteX15" fmla="*/ 4565109 w 6408981"/>
                  <a:gd name="connsiteY15" fmla="*/ 1944356 h 2733152"/>
                  <a:gd name="connsiteX16" fmla="*/ 4715834 w 6408981"/>
                  <a:gd name="connsiteY16" fmla="*/ 2044840 h 2733152"/>
                  <a:gd name="connsiteX17" fmla="*/ 5107720 w 6408981"/>
                  <a:gd name="connsiteY17" fmla="*/ 2230734 h 2733152"/>
                  <a:gd name="connsiteX18" fmla="*/ 5263469 w 6408981"/>
                  <a:gd name="connsiteY18" fmla="*/ 2296049 h 2733152"/>
                  <a:gd name="connsiteX19" fmla="*/ 5579992 w 6408981"/>
                  <a:gd name="connsiteY19" fmla="*/ 2421653 h 2733152"/>
                  <a:gd name="connsiteX20" fmla="*/ 6037192 w 6408981"/>
                  <a:gd name="connsiteY20" fmla="*/ 2597499 h 2733152"/>
                  <a:gd name="connsiteX21" fmla="*/ 6408981 w 6408981"/>
                  <a:gd name="connsiteY21" fmla="*/ 2733152 h 2733152"/>
                  <a:gd name="connsiteX22" fmla="*/ 6368788 w 6408981"/>
                  <a:gd name="connsiteY22" fmla="*/ 0 h 2733152"/>
                  <a:gd name="connsiteX23" fmla="*/ 3157 w 6408981"/>
                  <a:gd name="connsiteY23" fmla="*/ 0 h 2733152"/>
                  <a:gd name="connsiteX24" fmla="*/ 8181 w 6408981"/>
                  <a:gd name="connsiteY24" fmla="*/ 2456822 h 2733152"/>
                  <a:gd name="connsiteX0" fmla="*/ 8181 w 6408981"/>
                  <a:gd name="connsiteY0" fmla="*/ 2456822 h 2733152"/>
                  <a:gd name="connsiteX1" fmla="*/ 460357 w 6408981"/>
                  <a:gd name="connsiteY1" fmla="*/ 2336242 h 2733152"/>
                  <a:gd name="connsiteX2" fmla="*/ 982871 w 6408981"/>
                  <a:gd name="connsiteY2" fmla="*/ 2120203 h 2733152"/>
                  <a:gd name="connsiteX3" fmla="*/ 1520458 w 6408981"/>
                  <a:gd name="connsiteY3" fmla="*/ 1853921 h 2733152"/>
                  <a:gd name="connsiteX4" fmla="*/ 1907320 w 6408981"/>
                  <a:gd name="connsiteY4" fmla="*/ 1688123 h 2733152"/>
                  <a:gd name="connsiteX5" fmla="*/ 2284133 w 6408981"/>
                  <a:gd name="connsiteY5" fmla="*/ 1477108 h 2733152"/>
                  <a:gd name="connsiteX6" fmla="*/ 2538247 w 6408981"/>
                  <a:gd name="connsiteY6" fmla="*/ 1346480 h 2733152"/>
                  <a:gd name="connsiteX7" fmla="*/ 2721236 w 6408981"/>
                  <a:gd name="connsiteY7" fmla="*/ 1265832 h 2733152"/>
                  <a:gd name="connsiteX8" fmla="*/ 2902368 w 6408981"/>
                  <a:gd name="connsiteY8" fmla="*/ 1230662 h 2733152"/>
                  <a:gd name="connsiteX9" fmla="*/ 3025329 w 6408981"/>
                  <a:gd name="connsiteY9" fmla="*/ 1233043 h 2733152"/>
                  <a:gd name="connsiteX10" fmla="*/ 3263847 w 6408981"/>
                  <a:gd name="connsiteY10" fmla="*/ 1276141 h 2733152"/>
                  <a:gd name="connsiteX11" fmla="*/ 3399500 w 6408981"/>
                  <a:gd name="connsiteY11" fmla="*/ 1316334 h 2733152"/>
                  <a:gd name="connsiteX12" fmla="*/ 3756216 w 6408981"/>
                  <a:gd name="connsiteY12" fmla="*/ 1487156 h 2733152"/>
                  <a:gd name="connsiteX13" fmla="*/ 4002401 w 6408981"/>
                  <a:gd name="connsiteY13" fmla="*/ 1607737 h 2733152"/>
                  <a:gd name="connsiteX14" fmla="*/ 4248586 w 6408981"/>
                  <a:gd name="connsiteY14" fmla="*/ 1743389 h 2733152"/>
                  <a:gd name="connsiteX15" fmla="*/ 4565109 w 6408981"/>
                  <a:gd name="connsiteY15" fmla="*/ 1944356 h 2733152"/>
                  <a:gd name="connsiteX16" fmla="*/ 4715834 w 6408981"/>
                  <a:gd name="connsiteY16" fmla="*/ 2044840 h 2733152"/>
                  <a:gd name="connsiteX17" fmla="*/ 5107720 w 6408981"/>
                  <a:gd name="connsiteY17" fmla="*/ 2230734 h 2733152"/>
                  <a:gd name="connsiteX18" fmla="*/ 5263469 w 6408981"/>
                  <a:gd name="connsiteY18" fmla="*/ 2296049 h 2733152"/>
                  <a:gd name="connsiteX19" fmla="*/ 5579992 w 6408981"/>
                  <a:gd name="connsiteY19" fmla="*/ 2421653 h 2733152"/>
                  <a:gd name="connsiteX20" fmla="*/ 6037192 w 6408981"/>
                  <a:gd name="connsiteY20" fmla="*/ 2597499 h 2733152"/>
                  <a:gd name="connsiteX21" fmla="*/ 6408981 w 6408981"/>
                  <a:gd name="connsiteY21" fmla="*/ 2733152 h 2733152"/>
                  <a:gd name="connsiteX22" fmla="*/ 6368788 w 6408981"/>
                  <a:gd name="connsiteY22" fmla="*/ 0 h 2733152"/>
                  <a:gd name="connsiteX23" fmla="*/ 3157 w 6408981"/>
                  <a:gd name="connsiteY23" fmla="*/ 0 h 2733152"/>
                  <a:gd name="connsiteX24" fmla="*/ 8181 w 6408981"/>
                  <a:gd name="connsiteY24" fmla="*/ 2456822 h 2733152"/>
                  <a:gd name="connsiteX0" fmla="*/ 8181 w 6408981"/>
                  <a:gd name="connsiteY0" fmla="*/ 2456822 h 2733152"/>
                  <a:gd name="connsiteX1" fmla="*/ 460357 w 6408981"/>
                  <a:gd name="connsiteY1" fmla="*/ 2336242 h 2733152"/>
                  <a:gd name="connsiteX2" fmla="*/ 982871 w 6408981"/>
                  <a:gd name="connsiteY2" fmla="*/ 2120203 h 2733152"/>
                  <a:gd name="connsiteX3" fmla="*/ 1520458 w 6408981"/>
                  <a:gd name="connsiteY3" fmla="*/ 1853921 h 2733152"/>
                  <a:gd name="connsiteX4" fmla="*/ 1907320 w 6408981"/>
                  <a:gd name="connsiteY4" fmla="*/ 1688123 h 2733152"/>
                  <a:gd name="connsiteX5" fmla="*/ 2284133 w 6408981"/>
                  <a:gd name="connsiteY5" fmla="*/ 1477108 h 2733152"/>
                  <a:gd name="connsiteX6" fmla="*/ 2538247 w 6408981"/>
                  <a:gd name="connsiteY6" fmla="*/ 1346480 h 2733152"/>
                  <a:gd name="connsiteX7" fmla="*/ 2721236 w 6408981"/>
                  <a:gd name="connsiteY7" fmla="*/ 1265832 h 2733152"/>
                  <a:gd name="connsiteX8" fmla="*/ 2902368 w 6408981"/>
                  <a:gd name="connsiteY8" fmla="*/ 1230662 h 2733152"/>
                  <a:gd name="connsiteX9" fmla="*/ 3025329 w 6408981"/>
                  <a:gd name="connsiteY9" fmla="*/ 1233043 h 2733152"/>
                  <a:gd name="connsiteX10" fmla="*/ 3263847 w 6408981"/>
                  <a:gd name="connsiteY10" fmla="*/ 1276141 h 2733152"/>
                  <a:gd name="connsiteX11" fmla="*/ 3397119 w 6408981"/>
                  <a:gd name="connsiteY11" fmla="*/ 1323478 h 2733152"/>
                  <a:gd name="connsiteX12" fmla="*/ 3756216 w 6408981"/>
                  <a:gd name="connsiteY12" fmla="*/ 1487156 h 2733152"/>
                  <a:gd name="connsiteX13" fmla="*/ 4002401 w 6408981"/>
                  <a:gd name="connsiteY13" fmla="*/ 1607737 h 2733152"/>
                  <a:gd name="connsiteX14" fmla="*/ 4248586 w 6408981"/>
                  <a:gd name="connsiteY14" fmla="*/ 1743389 h 2733152"/>
                  <a:gd name="connsiteX15" fmla="*/ 4565109 w 6408981"/>
                  <a:gd name="connsiteY15" fmla="*/ 1944356 h 2733152"/>
                  <a:gd name="connsiteX16" fmla="*/ 4715834 w 6408981"/>
                  <a:gd name="connsiteY16" fmla="*/ 2044840 h 2733152"/>
                  <a:gd name="connsiteX17" fmla="*/ 5107720 w 6408981"/>
                  <a:gd name="connsiteY17" fmla="*/ 2230734 h 2733152"/>
                  <a:gd name="connsiteX18" fmla="*/ 5263469 w 6408981"/>
                  <a:gd name="connsiteY18" fmla="*/ 2296049 h 2733152"/>
                  <a:gd name="connsiteX19" fmla="*/ 5579992 w 6408981"/>
                  <a:gd name="connsiteY19" fmla="*/ 2421653 h 2733152"/>
                  <a:gd name="connsiteX20" fmla="*/ 6037192 w 6408981"/>
                  <a:gd name="connsiteY20" fmla="*/ 2597499 h 2733152"/>
                  <a:gd name="connsiteX21" fmla="*/ 6408981 w 6408981"/>
                  <a:gd name="connsiteY21" fmla="*/ 2733152 h 2733152"/>
                  <a:gd name="connsiteX22" fmla="*/ 6368788 w 6408981"/>
                  <a:gd name="connsiteY22" fmla="*/ 0 h 2733152"/>
                  <a:gd name="connsiteX23" fmla="*/ 3157 w 6408981"/>
                  <a:gd name="connsiteY23" fmla="*/ 0 h 2733152"/>
                  <a:gd name="connsiteX24" fmla="*/ 8181 w 6408981"/>
                  <a:gd name="connsiteY24" fmla="*/ 2456822 h 2733152"/>
                  <a:gd name="connsiteX0" fmla="*/ 8181 w 6408981"/>
                  <a:gd name="connsiteY0" fmla="*/ 2456822 h 2733152"/>
                  <a:gd name="connsiteX1" fmla="*/ 460357 w 6408981"/>
                  <a:gd name="connsiteY1" fmla="*/ 2336242 h 2733152"/>
                  <a:gd name="connsiteX2" fmla="*/ 982871 w 6408981"/>
                  <a:gd name="connsiteY2" fmla="*/ 2120203 h 2733152"/>
                  <a:gd name="connsiteX3" fmla="*/ 1520458 w 6408981"/>
                  <a:gd name="connsiteY3" fmla="*/ 1853921 h 2733152"/>
                  <a:gd name="connsiteX4" fmla="*/ 1907320 w 6408981"/>
                  <a:gd name="connsiteY4" fmla="*/ 1688123 h 2733152"/>
                  <a:gd name="connsiteX5" fmla="*/ 2284133 w 6408981"/>
                  <a:gd name="connsiteY5" fmla="*/ 1477108 h 2733152"/>
                  <a:gd name="connsiteX6" fmla="*/ 2538247 w 6408981"/>
                  <a:gd name="connsiteY6" fmla="*/ 1346480 h 2733152"/>
                  <a:gd name="connsiteX7" fmla="*/ 2721236 w 6408981"/>
                  <a:gd name="connsiteY7" fmla="*/ 1265832 h 2733152"/>
                  <a:gd name="connsiteX8" fmla="*/ 2902368 w 6408981"/>
                  <a:gd name="connsiteY8" fmla="*/ 1230662 h 2733152"/>
                  <a:gd name="connsiteX9" fmla="*/ 3025329 w 6408981"/>
                  <a:gd name="connsiteY9" fmla="*/ 1233043 h 2733152"/>
                  <a:gd name="connsiteX10" fmla="*/ 3263847 w 6408981"/>
                  <a:gd name="connsiteY10" fmla="*/ 1276141 h 2733152"/>
                  <a:gd name="connsiteX11" fmla="*/ 3397119 w 6408981"/>
                  <a:gd name="connsiteY11" fmla="*/ 1323478 h 2733152"/>
                  <a:gd name="connsiteX12" fmla="*/ 3756216 w 6408981"/>
                  <a:gd name="connsiteY12" fmla="*/ 1494300 h 2733152"/>
                  <a:gd name="connsiteX13" fmla="*/ 4002401 w 6408981"/>
                  <a:gd name="connsiteY13" fmla="*/ 1607737 h 2733152"/>
                  <a:gd name="connsiteX14" fmla="*/ 4248586 w 6408981"/>
                  <a:gd name="connsiteY14" fmla="*/ 1743389 h 2733152"/>
                  <a:gd name="connsiteX15" fmla="*/ 4565109 w 6408981"/>
                  <a:gd name="connsiteY15" fmla="*/ 1944356 h 2733152"/>
                  <a:gd name="connsiteX16" fmla="*/ 4715834 w 6408981"/>
                  <a:gd name="connsiteY16" fmla="*/ 2044840 h 2733152"/>
                  <a:gd name="connsiteX17" fmla="*/ 5107720 w 6408981"/>
                  <a:gd name="connsiteY17" fmla="*/ 2230734 h 2733152"/>
                  <a:gd name="connsiteX18" fmla="*/ 5263469 w 6408981"/>
                  <a:gd name="connsiteY18" fmla="*/ 2296049 h 2733152"/>
                  <a:gd name="connsiteX19" fmla="*/ 5579992 w 6408981"/>
                  <a:gd name="connsiteY19" fmla="*/ 2421653 h 2733152"/>
                  <a:gd name="connsiteX20" fmla="*/ 6037192 w 6408981"/>
                  <a:gd name="connsiteY20" fmla="*/ 2597499 h 2733152"/>
                  <a:gd name="connsiteX21" fmla="*/ 6408981 w 6408981"/>
                  <a:gd name="connsiteY21" fmla="*/ 2733152 h 2733152"/>
                  <a:gd name="connsiteX22" fmla="*/ 6368788 w 6408981"/>
                  <a:gd name="connsiteY22" fmla="*/ 0 h 2733152"/>
                  <a:gd name="connsiteX23" fmla="*/ 3157 w 6408981"/>
                  <a:gd name="connsiteY23" fmla="*/ 0 h 2733152"/>
                  <a:gd name="connsiteX24" fmla="*/ 8181 w 6408981"/>
                  <a:gd name="connsiteY24" fmla="*/ 2456822 h 2733152"/>
                  <a:gd name="connsiteX0" fmla="*/ 8181 w 6408981"/>
                  <a:gd name="connsiteY0" fmla="*/ 2456822 h 2733152"/>
                  <a:gd name="connsiteX1" fmla="*/ 460357 w 6408981"/>
                  <a:gd name="connsiteY1" fmla="*/ 2336242 h 2733152"/>
                  <a:gd name="connsiteX2" fmla="*/ 982871 w 6408981"/>
                  <a:gd name="connsiteY2" fmla="*/ 2120203 h 2733152"/>
                  <a:gd name="connsiteX3" fmla="*/ 1520458 w 6408981"/>
                  <a:gd name="connsiteY3" fmla="*/ 1853921 h 2733152"/>
                  <a:gd name="connsiteX4" fmla="*/ 1907320 w 6408981"/>
                  <a:gd name="connsiteY4" fmla="*/ 1688123 h 2733152"/>
                  <a:gd name="connsiteX5" fmla="*/ 2284133 w 6408981"/>
                  <a:gd name="connsiteY5" fmla="*/ 1477108 h 2733152"/>
                  <a:gd name="connsiteX6" fmla="*/ 2538247 w 6408981"/>
                  <a:gd name="connsiteY6" fmla="*/ 1346480 h 2733152"/>
                  <a:gd name="connsiteX7" fmla="*/ 2721236 w 6408981"/>
                  <a:gd name="connsiteY7" fmla="*/ 1265832 h 2733152"/>
                  <a:gd name="connsiteX8" fmla="*/ 2902368 w 6408981"/>
                  <a:gd name="connsiteY8" fmla="*/ 1230662 h 2733152"/>
                  <a:gd name="connsiteX9" fmla="*/ 3025329 w 6408981"/>
                  <a:gd name="connsiteY9" fmla="*/ 1233043 h 2733152"/>
                  <a:gd name="connsiteX10" fmla="*/ 3263847 w 6408981"/>
                  <a:gd name="connsiteY10" fmla="*/ 1276141 h 2733152"/>
                  <a:gd name="connsiteX11" fmla="*/ 3399500 w 6408981"/>
                  <a:gd name="connsiteY11" fmla="*/ 1321097 h 2733152"/>
                  <a:gd name="connsiteX12" fmla="*/ 3756216 w 6408981"/>
                  <a:gd name="connsiteY12" fmla="*/ 1494300 h 2733152"/>
                  <a:gd name="connsiteX13" fmla="*/ 4002401 w 6408981"/>
                  <a:gd name="connsiteY13" fmla="*/ 1607737 h 2733152"/>
                  <a:gd name="connsiteX14" fmla="*/ 4248586 w 6408981"/>
                  <a:gd name="connsiteY14" fmla="*/ 1743389 h 2733152"/>
                  <a:gd name="connsiteX15" fmla="*/ 4565109 w 6408981"/>
                  <a:gd name="connsiteY15" fmla="*/ 1944356 h 2733152"/>
                  <a:gd name="connsiteX16" fmla="*/ 4715834 w 6408981"/>
                  <a:gd name="connsiteY16" fmla="*/ 2044840 h 2733152"/>
                  <a:gd name="connsiteX17" fmla="*/ 5107720 w 6408981"/>
                  <a:gd name="connsiteY17" fmla="*/ 2230734 h 2733152"/>
                  <a:gd name="connsiteX18" fmla="*/ 5263469 w 6408981"/>
                  <a:gd name="connsiteY18" fmla="*/ 2296049 h 2733152"/>
                  <a:gd name="connsiteX19" fmla="*/ 5579992 w 6408981"/>
                  <a:gd name="connsiteY19" fmla="*/ 2421653 h 2733152"/>
                  <a:gd name="connsiteX20" fmla="*/ 6037192 w 6408981"/>
                  <a:gd name="connsiteY20" fmla="*/ 2597499 h 2733152"/>
                  <a:gd name="connsiteX21" fmla="*/ 6408981 w 6408981"/>
                  <a:gd name="connsiteY21" fmla="*/ 2733152 h 2733152"/>
                  <a:gd name="connsiteX22" fmla="*/ 6368788 w 6408981"/>
                  <a:gd name="connsiteY22" fmla="*/ 0 h 2733152"/>
                  <a:gd name="connsiteX23" fmla="*/ 3157 w 6408981"/>
                  <a:gd name="connsiteY23" fmla="*/ 0 h 2733152"/>
                  <a:gd name="connsiteX24" fmla="*/ 8181 w 6408981"/>
                  <a:gd name="connsiteY24" fmla="*/ 2456822 h 2733152"/>
                  <a:gd name="connsiteX0" fmla="*/ 8181 w 6408981"/>
                  <a:gd name="connsiteY0" fmla="*/ 2456822 h 2733152"/>
                  <a:gd name="connsiteX1" fmla="*/ 460357 w 6408981"/>
                  <a:gd name="connsiteY1" fmla="*/ 2336242 h 2733152"/>
                  <a:gd name="connsiteX2" fmla="*/ 982871 w 6408981"/>
                  <a:gd name="connsiteY2" fmla="*/ 2120203 h 2733152"/>
                  <a:gd name="connsiteX3" fmla="*/ 1520458 w 6408981"/>
                  <a:gd name="connsiteY3" fmla="*/ 1853921 h 2733152"/>
                  <a:gd name="connsiteX4" fmla="*/ 1907320 w 6408981"/>
                  <a:gd name="connsiteY4" fmla="*/ 1688123 h 2733152"/>
                  <a:gd name="connsiteX5" fmla="*/ 2284133 w 6408981"/>
                  <a:gd name="connsiteY5" fmla="*/ 1477108 h 2733152"/>
                  <a:gd name="connsiteX6" fmla="*/ 2538247 w 6408981"/>
                  <a:gd name="connsiteY6" fmla="*/ 1346480 h 2733152"/>
                  <a:gd name="connsiteX7" fmla="*/ 2721236 w 6408981"/>
                  <a:gd name="connsiteY7" fmla="*/ 1265832 h 2733152"/>
                  <a:gd name="connsiteX8" fmla="*/ 2902368 w 6408981"/>
                  <a:gd name="connsiteY8" fmla="*/ 1230662 h 2733152"/>
                  <a:gd name="connsiteX9" fmla="*/ 3025329 w 6408981"/>
                  <a:gd name="connsiteY9" fmla="*/ 1233043 h 2733152"/>
                  <a:gd name="connsiteX10" fmla="*/ 3263847 w 6408981"/>
                  <a:gd name="connsiteY10" fmla="*/ 1276141 h 2733152"/>
                  <a:gd name="connsiteX11" fmla="*/ 3399500 w 6408981"/>
                  <a:gd name="connsiteY11" fmla="*/ 1321097 h 2733152"/>
                  <a:gd name="connsiteX12" fmla="*/ 3756216 w 6408981"/>
                  <a:gd name="connsiteY12" fmla="*/ 1494300 h 2733152"/>
                  <a:gd name="connsiteX13" fmla="*/ 3992876 w 6408981"/>
                  <a:gd name="connsiteY13" fmla="*/ 1610119 h 2733152"/>
                  <a:gd name="connsiteX14" fmla="*/ 4248586 w 6408981"/>
                  <a:gd name="connsiteY14" fmla="*/ 1743389 h 2733152"/>
                  <a:gd name="connsiteX15" fmla="*/ 4565109 w 6408981"/>
                  <a:gd name="connsiteY15" fmla="*/ 1944356 h 2733152"/>
                  <a:gd name="connsiteX16" fmla="*/ 4715834 w 6408981"/>
                  <a:gd name="connsiteY16" fmla="*/ 2044840 h 2733152"/>
                  <a:gd name="connsiteX17" fmla="*/ 5107720 w 6408981"/>
                  <a:gd name="connsiteY17" fmla="*/ 2230734 h 2733152"/>
                  <a:gd name="connsiteX18" fmla="*/ 5263469 w 6408981"/>
                  <a:gd name="connsiteY18" fmla="*/ 2296049 h 2733152"/>
                  <a:gd name="connsiteX19" fmla="*/ 5579992 w 6408981"/>
                  <a:gd name="connsiteY19" fmla="*/ 2421653 h 2733152"/>
                  <a:gd name="connsiteX20" fmla="*/ 6037192 w 6408981"/>
                  <a:gd name="connsiteY20" fmla="*/ 2597499 h 2733152"/>
                  <a:gd name="connsiteX21" fmla="*/ 6408981 w 6408981"/>
                  <a:gd name="connsiteY21" fmla="*/ 2733152 h 2733152"/>
                  <a:gd name="connsiteX22" fmla="*/ 6368788 w 6408981"/>
                  <a:gd name="connsiteY22" fmla="*/ 0 h 2733152"/>
                  <a:gd name="connsiteX23" fmla="*/ 3157 w 6408981"/>
                  <a:gd name="connsiteY23" fmla="*/ 0 h 2733152"/>
                  <a:gd name="connsiteX24" fmla="*/ 8181 w 6408981"/>
                  <a:gd name="connsiteY24" fmla="*/ 2456822 h 2733152"/>
                  <a:gd name="connsiteX0" fmla="*/ 8181 w 6408981"/>
                  <a:gd name="connsiteY0" fmla="*/ 2456822 h 2733152"/>
                  <a:gd name="connsiteX1" fmla="*/ 460357 w 6408981"/>
                  <a:gd name="connsiteY1" fmla="*/ 2336242 h 2733152"/>
                  <a:gd name="connsiteX2" fmla="*/ 982871 w 6408981"/>
                  <a:gd name="connsiteY2" fmla="*/ 2120203 h 2733152"/>
                  <a:gd name="connsiteX3" fmla="*/ 1520458 w 6408981"/>
                  <a:gd name="connsiteY3" fmla="*/ 1853921 h 2733152"/>
                  <a:gd name="connsiteX4" fmla="*/ 1907320 w 6408981"/>
                  <a:gd name="connsiteY4" fmla="*/ 1688123 h 2733152"/>
                  <a:gd name="connsiteX5" fmla="*/ 2284133 w 6408981"/>
                  <a:gd name="connsiteY5" fmla="*/ 1477108 h 2733152"/>
                  <a:gd name="connsiteX6" fmla="*/ 2538247 w 6408981"/>
                  <a:gd name="connsiteY6" fmla="*/ 1346480 h 2733152"/>
                  <a:gd name="connsiteX7" fmla="*/ 2721236 w 6408981"/>
                  <a:gd name="connsiteY7" fmla="*/ 1265832 h 2733152"/>
                  <a:gd name="connsiteX8" fmla="*/ 2902368 w 6408981"/>
                  <a:gd name="connsiteY8" fmla="*/ 1230662 h 2733152"/>
                  <a:gd name="connsiteX9" fmla="*/ 3025329 w 6408981"/>
                  <a:gd name="connsiteY9" fmla="*/ 1233043 h 2733152"/>
                  <a:gd name="connsiteX10" fmla="*/ 3263847 w 6408981"/>
                  <a:gd name="connsiteY10" fmla="*/ 1276141 h 2733152"/>
                  <a:gd name="connsiteX11" fmla="*/ 3399500 w 6408981"/>
                  <a:gd name="connsiteY11" fmla="*/ 1321097 h 2733152"/>
                  <a:gd name="connsiteX12" fmla="*/ 3756216 w 6408981"/>
                  <a:gd name="connsiteY12" fmla="*/ 1494300 h 2733152"/>
                  <a:gd name="connsiteX13" fmla="*/ 3992876 w 6408981"/>
                  <a:gd name="connsiteY13" fmla="*/ 1610119 h 2733152"/>
                  <a:gd name="connsiteX14" fmla="*/ 4250967 w 6408981"/>
                  <a:gd name="connsiteY14" fmla="*/ 1750533 h 2733152"/>
                  <a:gd name="connsiteX15" fmla="*/ 4565109 w 6408981"/>
                  <a:gd name="connsiteY15" fmla="*/ 1944356 h 2733152"/>
                  <a:gd name="connsiteX16" fmla="*/ 4715834 w 6408981"/>
                  <a:gd name="connsiteY16" fmla="*/ 2044840 h 2733152"/>
                  <a:gd name="connsiteX17" fmla="*/ 5107720 w 6408981"/>
                  <a:gd name="connsiteY17" fmla="*/ 2230734 h 2733152"/>
                  <a:gd name="connsiteX18" fmla="*/ 5263469 w 6408981"/>
                  <a:gd name="connsiteY18" fmla="*/ 2296049 h 2733152"/>
                  <a:gd name="connsiteX19" fmla="*/ 5579992 w 6408981"/>
                  <a:gd name="connsiteY19" fmla="*/ 2421653 h 2733152"/>
                  <a:gd name="connsiteX20" fmla="*/ 6037192 w 6408981"/>
                  <a:gd name="connsiteY20" fmla="*/ 2597499 h 2733152"/>
                  <a:gd name="connsiteX21" fmla="*/ 6408981 w 6408981"/>
                  <a:gd name="connsiteY21" fmla="*/ 2733152 h 2733152"/>
                  <a:gd name="connsiteX22" fmla="*/ 6368788 w 6408981"/>
                  <a:gd name="connsiteY22" fmla="*/ 0 h 2733152"/>
                  <a:gd name="connsiteX23" fmla="*/ 3157 w 6408981"/>
                  <a:gd name="connsiteY23" fmla="*/ 0 h 2733152"/>
                  <a:gd name="connsiteX24" fmla="*/ 8181 w 6408981"/>
                  <a:gd name="connsiteY24" fmla="*/ 2456822 h 2733152"/>
                  <a:gd name="connsiteX0" fmla="*/ 8181 w 6408981"/>
                  <a:gd name="connsiteY0" fmla="*/ 2456822 h 2733152"/>
                  <a:gd name="connsiteX1" fmla="*/ 460357 w 6408981"/>
                  <a:gd name="connsiteY1" fmla="*/ 2336242 h 2733152"/>
                  <a:gd name="connsiteX2" fmla="*/ 982871 w 6408981"/>
                  <a:gd name="connsiteY2" fmla="*/ 2120203 h 2733152"/>
                  <a:gd name="connsiteX3" fmla="*/ 1520458 w 6408981"/>
                  <a:gd name="connsiteY3" fmla="*/ 1853921 h 2733152"/>
                  <a:gd name="connsiteX4" fmla="*/ 1907320 w 6408981"/>
                  <a:gd name="connsiteY4" fmla="*/ 1688123 h 2733152"/>
                  <a:gd name="connsiteX5" fmla="*/ 2284133 w 6408981"/>
                  <a:gd name="connsiteY5" fmla="*/ 1477108 h 2733152"/>
                  <a:gd name="connsiteX6" fmla="*/ 2538247 w 6408981"/>
                  <a:gd name="connsiteY6" fmla="*/ 1346480 h 2733152"/>
                  <a:gd name="connsiteX7" fmla="*/ 2721236 w 6408981"/>
                  <a:gd name="connsiteY7" fmla="*/ 1265832 h 2733152"/>
                  <a:gd name="connsiteX8" fmla="*/ 2902368 w 6408981"/>
                  <a:gd name="connsiteY8" fmla="*/ 1230662 h 2733152"/>
                  <a:gd name="connsiteX9" fmla="*/ 3025329 w 6408981"/>
                  <a:gd name="connsiteY9" fmla="*/ 1233043 h 2733152"/>
                  <a:gd name="connsiteX10" fmla="*/ 3263847 w 6408981"/>
                  <a:gd name="connsiteY10" fmla="*/ 1276141 h 2733152"/>
                  <a:gd name="connsiteX11" fmla="*/ 3399500 w 6408981"/>
                  <a:gd name="connsiteY11" fmla="*/ 1321097 h 2733152"/>
                  <a:gd name="connsiteX12" fmla="*/ 3756216 w 6408981"/>
                  <a:gd name="connsiteY12" fmla="*/ 1494300 h 2733152"/>
                  <a:gd name="connsiteX13" fmla="*/ 3992876 w 6408981"/>
                  <a:gd name="connsiteY13" fmla="*/ 1610119 h 2733152"/>
                  <a:gd name="connsiteX14" fmla="*/ 4250967 w 6408981"/>
                  <a:gd name="connsiteY14" fmla="*/ 1750533 h 2733152"/>
                  <a:gd name="connsiteX15" fmla="*/ 4565109 w 6408981"/>
                  <a:gd name="connsiteY15" fmla="*/ 1944356 h 2733152"/>
                  <a:gd name="connsiteX16" fmla="*/ 4715834 w 6408981"/>
                  <a:gd name="connsiteY16" fmla="*/ 2044840 h 2733152"/>
                  <a:gd name="connsiteX17" fmla="*/ 5107720 w 6408981"/>
                  <a:gd name="connsiteY17" fmla="*/ 2230734 h 2733152"/>
                  <a:gd name="connsiteX18" fmla="*/ 5268977 w 6408981"/>
                  <a:gd name="connsiteY18" fmla="*/ 2301557 h 2733152"/>
                  <a:gd name="connsiteX19" fmla="*/ 5579992 w 6408981"/>
                  <a:gd name="connsiteY19" fmla="*/ 2421653 h 2733152"/>
                  <a:gd name="connsiteX20" fmla="*/ 6037192 w 6408981"/>
                  <a:gd name="connsiteY20" fmla="*/ 2597499 h 2733152"/>
                  <a:gd name="connsiteX21" fmla="*/ 6408981 w 6408981"/>
                  <a:gd name="connsiteY21" fmla="*/ 2733152 h 2733152"/>
                  <a:gd name="connsiteX22" fmla="*/ 6368788 w 6408981"/>
                  <a:gd name="connsiteY22" fmla="*/ 0 h 2733152"/>
                  <a:gd name="connsiteX23" fmla="*/ 3157 w 6408981"/>
                  <a:gd name="connsiteY23" fmla="*/ 0 h 2733152"/>
                  <a:gd name="connsiteX24" fmla="*/ 8181 w 6408981"/>
                  <a:gd name="connsiteY24" fmla="*/ 2456822 h 2733152"/>
                  <a:gd name="connsiteX0" fmla="*/ 8181 w 6408981"/>
                  <a:gd name="connsiteY0" fmla="*/ 2456822 h 2733152"/>
                  <a:gd name="connsiteX1" fmla="*/ 460357 w 6408981"/>
                  <a:gd name="connsiteY1" fmla="*/ 2336242 h 2733152"/>
                  <a:gd name="connsiteX2" fmla="*/ 982871 w 6408981"/>
                  <a:gd name="connsiteY2" fmla="*/ 2120203 h 2733152"/>
                  <a:gd name="connsiteX3" fmla="*/ 1520458 w 6408981"/>
                  <a:gd name="connsiteY3" fmla="*/ 1853921 h 2733152"/>
                  <a:gd name="connsiteX4" fmla="*/ 1907320 w 6408981"/>
                  <a:gd name="connsiteY4" fmla="*/ 1688123 h 2733152"/>
                  <a:gd name="connsiteX5" fmla="*/ 2284133 w 6408981"/>
                  <a:gd name="connsiteY5" fmla="*/ 1477108 h 2733152"/>
                  <a:gd name="connsiteX6" fmla="*/ 2538247 w 6408981"/>
                  <a:gd name="connsiteY6" fmla="*/ 1346480 h 2733152"/>
                  <a:gd name="connsiteX7" fmla="*/ 2721236 w 6408981"/>
                  <a:gd name="connsiteY7" fmla="*/ 1265832 h 2733152"/>
                  <a:gd name="connsiteX8" fmla="*/ 2902368 w 6408981"/>
                  <a:gd name="connsiteY8" fmla="*/ 1230662 h 2733152"/>
                  <a:gd name="connsiteX9" fmla="*/ 3025329 w 6408981"/>
                  <a:gd name="connsiteY9" fmla="*/ 1233043 h 2733152"/>
                  <a:gd name="connsiteX10" fmla="*/ 3263847 w 6408981"/>
                  <a:gd name="connsiteY10" fmla="*/ 1276141 h 2733152"/>
                  <a:gd name="connsiteX11" fmla="*/ 3399500 w 6408981"/>
                  <a:gd name="connsiteY11" fmla="*/ 1321097 h 2733152"/>
                  <a:gd name="connsiteX12" fmla="*/ 3756216 w 6408981"/>
                  <a:gd name="connsiteY12" fmla="*/ 1494300 h 2733152"/>
                  <a:gd name="connsiteX13" fmla="*/ 3992876 w 6408981"/>
                  <a:gd name="connsiteY13" fmla="*/ 1610119 h 2733152"/>
                  <a:gd name="connsiteX14" fmla="*/ 4206899 w 6408981"/>
                  <a:gd name="connsiteY14" fmla="*/ 1720236 h 2733152"/>
                  <a:gd name="connsiteX15" fmla="*/ 4565109 w 6408981"/>
                  <a:gd name="connsiteY15" fmla="*/ 1944356 h 2733152"/>
                  <a:gd name="connsiteX16" fmla="*/ 4715834 w 6408981"/>
                  <a:gd name="connsiteY16" fmla="*/ 2044840 h 2733152"/>
                  <a:gd name="connsiteX17" fmla="*/ 5107720 w 6408981"/>
                  <a:gd name="connsiteY17" fmla="*/ 2230734 h 2733152"/>
                  <a:gd name="connsiteX18" fmla="*/ 5268977 w 6408981"/>
                  <a:gd name="connsiteY18" fmla="*/ 2301557 h 2733152"/>
                  <a:gd name="connsiteX19" fmla="*/ 5579992 w 6408981"/>
                  <a:gd name="connsiteY19" fmla="*/ 2421653 h 2733152"/>
                  <a:gd name="connsiteX20" fmla="*/ 6037192 w 6408981"/>
                  <a:gd name="connsiteY20" fmla="*/ 2597499 h 2733152"/>
                  <a:gd name="connsiteX21" fmla="*/ 6408981 w 6408981"/>
                  <a:gd name="connsiteY21" fmla="*/ 2733152 h 2733152"/>
                  <a:gd name="connsiteX22" fmla="*/ 6368788 w 6408981"/>
                  <a:gd name="connsiteY22" fmla="*/ 0 h 2733152"/>
                  <a:gd name="connsiteX23" fmla="*/ 3157 w 6408981"/>
                  <a:gd name="connsiteY23" fmla="*/ 0 h 2733152"/>
                  <a:gd name="connsiteX24" fmla="*/ 8181 w 6408981"/>
                  <a:gd name="connsiteY24" fmla="*/ 2456822 h 2733152"/>
                  <a:gd name="connsiteX0" fmla="*/ 8181 w 6408981"/>
                  <a:gd name="connsiteY0" fmla="*/ 2456822 h 2733152"/>
                  <a:gd name="connsiteX1" fmla="*/ 460357 w 6408981"/>
                  <a:gd name="connsiteY1" fmla="*/ 2336242 h 2733152"/>
                  <a:gd name="connsiteX2" fmla="*/ 982871 w 6408981"/>
                  <a:gd name="connsiteY2" fmla="*/ 2120203 h 2733152"/>
                  <a:gd name="connsiteX3" fmla="*/ 1520458 w 6408981"/>
                  <a:gd name="connsiteY3" fmla="*/ 1853921 h 2733152"/>
                  <a:gd name="connsiteX4" fmla="*/ 1907320 w 6408981"/>
                  <a:gd name="connsiteY4" fmla="*/ 1688123 h 2733152"/>
                  <a:gd name="connsiteX5" fmla="*/ 2284133 w 6408981"/>
                  <a:gd name="connsiteY5" fmla="*/ 1477108 h 2733152"/>
                  <a:gd name="connsiteX6" fmla="*/ 2538247 w 6408981"/>
                  <a:gd name="connsiteY6" fmla="*/ 1346480 h 2733152"/>
                  <a:gd name="connsiteX7" fmla="*/ 2721236 w 6408981"/>
                  <a:gd name="connsiteY7" fmla="*/ 1265832 h 2733152"/>
                  <a:gd name="connsiteX8" fmla="*/ 2902368 w 6408981"/>
                  <a:gd name="connsiteY8" fmla="*/ 1230662 h 2733152"/>
                  <a:gd name="connsiteX9" fmla="*/ 3025329 w 6408981"/>
                  <a:gd name="connsiteY9" fmla="*/ 1233043 h 2733152"/>
                  <a:gd name="connsiteX10" fmla="*/ 3263847 w 6408981"/>
                  <a:gd name="connsiteY10" fmla="*/ 1276141 h 2733152"/>
                  <a:gd name="connsiteX11" fmla="*/ 3399500 w 6408981"/>
                  <a:gd name="connsiteY11" fmla="*/ 1321097 h 2733152"/>
                  <a:gd name="connsiteX12" fmla="*/ 3756216 w 6408981"/>
                  <a:gd name="connsiteY12" fmla="*/ 1494300 h 2733152"/>
                  <a:gd name="connsiteX13" fmla="*/ 3992876 w 6408981"/>
                  <a:gd name="connsiteY13" fmla="*/ 1610119 h 2733152"/>
                  <a:gd name="connsiteX14" fmla="*/ 4206899 w 6408981"/>
                  <a:gd name="connsiteY14" fmla="*/ 1720236 h 2733152"/>
                  <a:gd name="connsiteX15" fmla="*/ 4565109 w 6408981"/>
                  <a:gd name="connsiteY15" fmla="*/ 1944356 h 2733152"/>
                  <a:gd name="connsiteX16" fmla="*/ 4715834 w 6408981"/>
                  <a:gd name="connsiteY16" fmla="*/ 2044840 h 2733152"/>
                  <a:gd name="connsiteX17" fmla="*/ 5107720 w 6408981"/>
                  <a:gd name="connsiteY17" fmla="*/ 2230734 h 2733152"/>
                  <a:gd name="connsiteX18" fmla="*/ 5268977 w 6408981"/>
                  <a:gd name="connsiteY18" fmla="*/ 2301557 h 2733152"/>
                  <a:gd name="connsiteX19" fmla="*/ 5579992 w 6408981"/>
                  <a:gd name="connsiteY19" fmla="*/ 2421653 h 2733152"/>
                  <a:gd name="connsiteX20" fmla="*/ 6037192 w 6408981"/>
                  <a:gd name="connsiteY20" fmla="*/ 2597499 h 2733152"/>
                  <a:gd name="connsiteX21" fmla="*/ 6408981 w 6408981"/>
                  <a:gd name="connsiteY21" fmla="*/ 2733152 h 2733152"/>
                  <a:gd name="connsiteX22" fmla="*/ 6368788 w 6408981"/>
                  <a:gd name="connsiteY22" fmla="*/ 0 h 2733152"/>
                  <a:gd name="connsiteX23" fmla="*/ 3157 w 6408981"/>
                  <a:gd name="connsiteY23" fmla="*/ 0 h 2733152"/>
                  <a:gd name="connsiteX24" fmla="*/ 8181 w 6408981"/>
                  <a:gd name="connsiteY24" fmla="*/ 2456822 h 273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08981" h="2733152">
                    <a:moveTo>
                      <a:pt x="8181" y="2456822"/>
                    </a:moveTo>
                    <a:lnTo>
                      <a:pt x="460357" y="2336242"/>
                    </a:lnTo>
                    <a:lnTo>
                      <a:pt x="982871" y="2120203"/>
                    </a:lnTo>
                    <a:lnTo>
                      <a:pt x="1520458" y="1853921"/>
                    </a:lnTo>
                    <a:lnTo>
                      <a:pt x="1907320" y="1688123"/>
                    </a:lnTo>
                    <a:lnTo>
                      <a:pt x="2284133" y="1477108"/>
                    </a:lnTo>
                    <a:cubicBezTo>
                      <a:pt x="2368838" y="1433565"/>
                      <a:pt x="2465396" y="1381693"/>
                      <a:pt x="2538247" y="1346480"/>
                    </a:cubicBezTo>
                    <a:cubicBezTo>
                      <a:pt x="2611098" y="1311267"/>
                      <a:pt x="2660240" y="1292715"/>
                      <a:pt x="2721236" y="1265832"/>
                    </a:cubicBezTo>
                    <a:lnTo>
                      <a:pt x="2902368" y="1230662"/>
                    </a:lnTo>
                    <a:lnTo>
                      <a:pt x="3025329" y="1233043"/>
                    </a:lnTo>
                    <a:lnTo>
                      <a:pt x="3263847" y="1276141"/>
                    </a:lnTo>
                    <a:lnTo>
                      <a:pt x="3399500" y="1321097"/>
                    </a:lnTo>
                    <a:lnTo>
                      <a:pt x="3756216" y="1494300"/>
                    </a:lnTo>
                    <a:lnTo>
                      <a:pt x="3992876" y="1610119"/>
                    </a:lnTo>
                    <a:lnTo>
                      <a:pt x="4206899" y="1720236"/>
                    </a:lnTo>
                    <a:cubicBezTo>
                      <a:pt x="4315285" y="1797697"/>
                      <a:pt x="4445706" y="1869649"/>
                      <a:pt x="4565109" y="1944356"/>
                    </a:cubicBezTo>
                    <a:lnTo>
                      <a:pt x="4715834" y="2044840"/>
                    </a:lnTo>
                    <a:lnTo>
                      <a:pt x="5107720" y="2230734"/>
                    </a:lnTo>
                    <a:lnTo>
                      <a:pt x="5268977" y="2301557"/>
                    </a:lnTo>
                    <a:lnTo>
                      <a:pt x="5579992" y="2421653"/>
                    </a:lnTo>
                    <a:lnTo>
                      <a:pt x="6037192" y="2597499"/>
                    </a:lnTo>
                    <a:lnTo>
                      <a:pt x="6408981" y="2733152"/>
                    </a:lnTo>
                    <a:lnTo>
                      <a:pt x="6368788" y="0"/>
                    </a:lnTo>
                    <a:lnTo>
                      <a:pt x="3157" y="0"/>
                    </a:lnTo>
                    <a:cubicBezTo>
                      <a:pt x="-192" y="823965"/>
                      <a:pt x="-3542" y="1647930"/>
                      <a:pt x="8181" y="2456822"/>
                    </a:cubicBezTo>
                    <a:close/>
                  </a:path>
                </a:pathLst>
              </a:cu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a:off x="1956499" y="2211439"/>
                <a:ext cx="1743683" cy="2585323"/>
              </a:xfrm>
              <a:prstGeom prst="rect">
                <a:avLst/>
              </a:prstGeom>
              <a:noFill/>
            </p:spPr>
            <p:txBody>
              <a:bodyPr wrap="square" rtlCol="0">
                <a:spAutoFit/>
              </a:bodyPr>
              <a:lstStyle/>
              <a:p>
                <a:r>
                  <a:rPr lang="en-US" sz="1350" dirty="0"/>
                  <a:t>Warm surface flow</a:t>
                </a:r>
              </a:p>
              <a:p>
                <a:endParaRPr lang="en-US" sz="1350" dirty="0"/>
              </a:p>
              <a:p>
                <a:endParaRPr lang="en-US" sz="1350" dirty="0"/>
              </a:p>
              <a:p>
                <a:endParaRPr lang="en-US" sz="1350" dirty="0"/>
              </a:p>
              <a:p>
                <a:endParaRPr lang="en-US" sz="1350" dirty="0"/>
              </a:p>
              <a:p>
                <a:endParaRPr lang="en-US" sz="1350" dirty="0"/>
              </a:p>
              <a:p>
                <a:r>
                  <a:rPr lang="en-US" sz="1350" dirty="0"/>
                  <a:t>Goldilocks zone</a:t>
                </a:r>
              </a:p>
              <a:p>
                <a:endParaRPr lang="en-US" sz="1350" dirty="0"/>
              </a:p>
              <a:p>
                <a:endParaRPr lang="en-US" sz="1350" dirty="0"/>
              </a:p>
              <a:p>
                <a:endParaRPr lang="en-US" sz="1350" dirty="0"/>
              </a:p>
              <a:p>
                <a:endParaRPr lang="en-US" sz="1350" dirty="0"/>
              </a:p>
              <a:p>
                <a:r>
                  <a:rPr lang="en-US" sz="1350" dirty="0"/>
                  <a:t>Cold springs</a:t>
                </a:r>
              </a:p>
            </p:txBody>
          </p:sp>
        </p:grpSp>
      </p:grpSp>
      <p:sp>
        <p:nvSpPr>
          <p:cNvPr id="2" name="Title 1"/>
          <p:cNvSpPr>
            <a:spLocks noGrp="1"/>
          </p:cNvSpPr>
          <p:nvPr>
            <p:ph type="title"/>
          </p:nvPr>
        </p:nvSpPr>
        <p:spPr/>
        <p:txBody>
          <a:bodyPr/>
          <a:lstStyle/>
          <a:p>
            <a:r>
              <a:rPr lang="en-US" dirty="0" smtClean="0"/>
              <a:t>2a. Water throughout the year - breeding habitat</a:t>
            </a:r>
            <a:endParaRPr lang="en-US" dirty="0"/>
          </a:p>
        </p:txBody>
      </p:sp>
      <p:sp>
        <p:nvSpPr>
          <p:cNvPr id="6" name="TextBox 5"/>
          <p:cNvSpPr txBox="1"/>
          <p:nvPr/>
        </p:nvSpPr>
        <p:spPr>
          <a:xfrm>
            <a:off x="3821502" y="5665513"/>
            <a:ext cx="1164566" cy="307777"/>
          </a:xfrm>
          <a:prstGeom prst="rect">
            <a:avLst/>
          </a:prstGeom>
          <a:solidFill>
            <a:schemeClr val="bg1"/>
          </a:solidFill>
        </p:spPr>
        <p:txBody>
          <a:bodyPr wrap="square" rtlCol="0">
            <a:spAutoFit/>
          </a:bodyPr>
          <a:lstStyle/>
          <a:p>
            <a:r>
              <a:rPr lang="en-US" sz="1400" dirty="0" smtClean="0"/>
              <a:t>Julian Day</a:t>
            </a:r>
            <a:endParaRPr lang="en-US" sz="1400" dirty="0"/>
          </a:p>
        </p:txBody>
      </p:sp>
      <p:sp>
        <p:nvSpPr>
          <p:cNvPr id="9" name="TextBox 8"/>
          <p:cNvSpPr txBox="1"/>
          <p:nvPr/>
        </p:nvSpPr>
        <p:spPr>
          <a:xfrm>
            <a:off x="6546272" y="2909455"/>
            <a:ext cx="1662545" cy="369332"/>
          </a:xfrm>
          <a:prstGeom prst="rect">
            <a:avLst/>
          </a:prstGeom>
          <a:noFill/>
        </p:spPr>
        <p:txBody>
          <a:bodyPr wrap="square" rtlCol="0">
            <a:spAutoFit/>
          </a:bodyPr>
          <a:lstStyle/>
          <a:p>
            <a:r>
              <a:rPr lang="en-US" i="1" dirty="0" smtClean="0"/>
              <a:t>Rana </a:t>
            </a:r>
            <a:r>
              <a:rPr lang="en-US" i="1" dirty="0" err="1" smtClean="0"/>
              <a:t>cascadae</a:t>
            </a:r>
            <a:endParaRPr lang="en-US" i="1" dirty="0"/>
          </a:p>
        </p:txBody>
      </p:sp>
    </p:spTree>
    <p:extLst>
      <p:ext uri="{BB962C8B-B14F-4D97-AF65-F5344CB8AC3E}">
        <p14:creationId xmlns:p14="http://schemas.microsoft.com/office/powerpoint/2010/main" val="965283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155" y="2306780"/>
            <a:ext cx="4197927" cy="3148445"/>
          </a:xfrm>
          <a:prstGeom prst="rect">
            <a:avLst/>
          </a:prstGeom>
          <a:ln w="19050">
            <a:solidFill>
              <a:schemeClr val="tx1"/>
            </a:solidFill>
          </a:ln>
        </p:spPr>
      </p:pic>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4405744" y="2306780"/>
            <a:ext cx="4582391" cy="3148445"/>
          </a:xfrm>
          <a:prstGeom prst="rect">
            <a:avLst/>
          </a:prstGeom>
          <a:noFill/>
          <a:ln w="19050">
            <a:solidFill>
              <a:schemeClr val="tx1"/>
            </a:solidFill>
          </a:ln>
        </p:spPr>
      </p:pic>
      <p:sp>
        <p:nvSpPr>
          <p:cNvPr id="4" name="Oval 3"/>
          <p:cNvSpPr/>
          <p:nvPr/>
        </p:nvSpPr>
        <p:spPr>
          <a:xfrm>
            <a:off x="5613586" y="3580250"/>
            <a:ext cx="565478" cy="5697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360155" y="645680"/>
            <a:ext cx="7886700" cy="1325563"/>
          </a:xfrm>
        </p:spPr>
        <p:txBody>
          <a:bodyPr/>
          <a:lstStyle/>
          <a:p>
            <a:r>
              <a:rPr lang="en-US" dirty="0"/>
              <a:t>Breeding habitat </a:t>
            </a:r>
            <a:r>
              <a:rPr lang="en-US" dirty="0" smtClean="0"/>
              <a:t>(Cascades frog)</a:t>
            </a:r>
            <a:endParaRPr lang="en-US" dirty="0"/>
          </a:p>
        </p:txBody>
      </p:sp>
    </p:spTree>
    <p:extLst>
      <p:ext uri="{BB962C8B-B14F-4D97-AF65-F5344CB8AC3E}">
        <p14:creationId xmlns:p14="http://schemas.microsoft.com/office/powerpoint/2010/main" val="9031392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4084</TotalTime>
  <Words>656</Words>
  <Application>Microsoft Office PowerPoint</Application>
  <PresentationFormat>On-screen Show (4:3)</PresentationFormat>
  <Paragraphs>89</Paragraphs>
  <Slides>21</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Considerations for Meadow Restoration within the Range of Rare Amphibians</vt:lpstr>
      <vt:lpstr>Outline</vt:lpstr>
      <vt:lpstr>1. Why should we care about frogs when restoring meadows? </vt:lpstr>
      <vt:lpstr>PowerPoint Presentation</vt:lpstr>
      <vt:lpstr>2. What are the meadow conditions that support population persistence (RASI, RAMU, RACA)?  </vt:lpstr>
      <vt:lpstr>2a. Water throughout the year</vt:lpstr>
      <vt:lpstr>Meadow Hydrology and Frog Distribution</vt:lpstr>
      <vt:lpstr>2a. Water throughout the year - breeding habitat</vt:lpstr>
      <vt:lpstr>Breeding habitat (Cascades frog)</vt:lpstr>
      <vt:lpstr>Breeding habitat (SNYLF)</vt:lpstr>
      <vt:lpstr>PowerPoint Presentation</vt:lpstr>
      <vt:lpstr>2b&amp;c. Ability to access food, refuge, and sun</vt:lpstr>
      <vt:lpstr>PowerPoint Presentation</vt:lpstr>
      <vt:lpstr>3. How are appropriate conditions created and maintained? </vt:lpstr>
      <vt:lpstr>PowerPoint Presentation</vt:lpstr>
      <vt:lpstr>4. How do we conduct restoration so that the processes that create and maintain suitable conditions are sustained? </vt:lpstr>
      <vt:lpstr>PowerPoint Presentation</vt:lpstr>
      <vt:lpstr>Restoration Objectives for Sierra Nevada Frogs</vt:lpstr>
      <vt:lpstr>Conclusions</vt:lpstr>
      <vt:lpstr>Acknowledgements</vt:lpstr>
      <vt:lpstr>Partner restoration with forest management?</vt:lpstr>
    </vt:vector>
  </TitlesOfParts>
  <Company>USDA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Can We Make Meadow Restoration Work for California’s Mountain Frogs?</dc:title>
  <dc:creator>Pope, Karen -FS</dc:creator>
  <cp:lastModifiedBy>Pope, Karen -FS</cp:lastModifiedBy>
  <cp:revision>79</cp:revision>
  <dcterms:created xsi:type="dcterms:W3CDTF">2018-01-03T20:35:26Z</dcterms:created>
  <dcterms:modified xsi:type="dcterms:W3CDTF">2018-05-31T04:42:07Z</dcterms:modified>
</cp:coreProperties>
</file>