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88F0-C6F7-4C69-AC04-3A45A8040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7B92A-6F75-4E59-A94E-402A6EB8B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93406-145A-4E07-8E92-E07CB173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D87C-A487-4122-8C96-DD2DAB54E816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C61D1-EAAE-4841-9BFC-FD4C6A0B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3528B-C28E-47C4-8FA2-B3564FAC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71-D5DA-4921-B9FB-7CE02022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4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946C3-7C1D-46DC-9BA8-99B74533F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6E6E4-F2D3-43F3-9191-D5DAD0185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D47D9-B81E-423B-BB36-20012B93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D87C-A487-4122-8C96-DD2DAB54E816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D4A9E-1DD5-4625-B0DD-6140B163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DC2E4-1C93-49F7-A8A7-B3BDA42B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71-D5DA-4921-B9FB-7CE02022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4A70BD-2B08-41B6-B644-D66A70B78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966A6-4E78-4AB3-8EB5-6904395A9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4F2EA-76C2-4E0D-B1E7-472F1AFF2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D87C-A487-4122-8C96-DD2DAB54E816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2E186-3FB8-4C92-8485-CFCB5558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B16DB-EAB3-40D5-B702-DB6949E2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71-D5DA-4921-B9FB-7CE02022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2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E6DF2-9FE5-464B-A8A2-30275ABB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071F3-F291-48C1-A671-8D0CE3AC4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0A857-8DC3-48E6-AA86-627DA356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D87C-A487-4122-8C96-DD2DAB54E816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20286-3E35-476A-9BFB-A2BACC6A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DB142-E6B0-4015-A4FC-7E539EFD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71-D5DA-4921-B9FB-7CE02022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6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1934-6D08-448D-A348-ECBFE24FA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AF7C5-1D79-4E77-B399-1AF29E9AB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B8611-2A45-4568-94E7-37838F69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D87C-A487-4122-8C96-DD2DAB54E816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BDAC-49AF-4DF9-9E4E-53108097E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5CD96-0CA0-4430-AB46-0B555E7A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71-D5DA-4921-B9FB-7CE02022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9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E9925-ADEA-4F4A-BE32-CE7A60B6B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BFAE0-F5D6-4926-8F13-7FEAE8E4A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35FAE-1E95-4975-9AF8-B27D0DBB8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A57D4-09CA-46BB-AB09-B65F7EFD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D87C-A487-4122-8C96-DD2DAB54E816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126CD-5FF4-41CA-A89B-B0F52EECB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18F9F-ABEE-4832-A5C9-C15E2222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71-D5DA-4921-B9FB-7CE02022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2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3EEFB-DB81-4ED1-B19C-BEC27F4C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8691B-C032-476C-B14F-59789E61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AA9B9-DE5A-4E9C-BEE6-0A78EC693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4BFA43-A728-4F13-B31B-B327C35F5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97BBF-384A-440F-A746-DC4084CA0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E38D0-1DB3-47C1-A75C-3A47896B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D87C-A487-4122-8C96-DD2DAB54E816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CEFCC8-CF5D-4C6F-B75F-EF58276A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43405-DB93-42C7-AE51-356D70B6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71-D5DA-4921-B9FB-7CE02022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1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BEF1-FF9C-4593-A6B6-E0334AA5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1FF4D-1F05-44E3-840E-A7C5BF9A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D87C-A487-4122-8C96-DD2DAB54E816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EFC34-0F8C-4A94-9196-C9FC0F28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75CF7-9B05-48BA-98BF-AFE6ED86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71-D5DA-4921-B9FB-7CE02022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E9131-6E11-4FA6-A090-25E3C956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D87C-A487-4122-8C96-DD2DAB54E816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54A71-F733-4A37-84B8-43E16F48D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71996-D7E9-49B3-B279-F552CBA9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71-D5DA-4921-B9FB-7CE02022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7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46146-2F24-4603-BB73-86249174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B4405-2FD4-47E9-A3E2-F7988EE59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CE01D-FE6B-48C1-90AF-F8CFBBC1B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E25F8-9212-41CF-BDB0-8685D582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D87C-A487-4122-8C96-DD2DAB54E816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549D0-B102-4EE8-8499-61EC748C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6DF9A-5F2C-4123-A379-B5D43F20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71-D5DA-4921-B9FB-7CE02022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8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07ADA-B955-416E-BF8E-19C82A0AD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A7038C-B589-4820-B45F-C06821173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A4BF8-8162-4E57-B577-20EE22744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6894B-13AB-4691-90C1-98419730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D87C-A487-4122-8C96-DD2DAB54E816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89C24-E801-436B-90D7-9A9D23E97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03C1E-642D-477C-A6D8-7C5344C7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F971-D5DA-4921-B9FB-7CE02022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6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9DEFD8-A212-4D8E-BC33-6BE36A85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D8E14-8B30-4A4A-A96C-2812AD7F6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F18CE-646F-49AB-9DB6-FFEFDDC44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ED87C-A487-4122-8C96-DD2DAB54E816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B707D-6F72-4781-A197-C7B90710B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4F2D9-536D-40CE-9BF6-3DA336CF2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1F971-D5DA-4921-B9FB-7CE02022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2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338B918-980F-4771-BE6B-8515FC424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842" y="333363"/>
            <a:ext cx="11949158" cy="6366375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/>
              <a:t>Restoration Planning for Beaver Based Solutions</a:t>
            </a:r>
          </a:p>
          <a:p>
            <a:pPr algn="l"/>
            <a:r>
              <a:rPr lang="en-US" dirty="0"/>
              <a:t>The Nature Conservancy </a:t>
            </a:r>
          </a:p>
          <a:p>
            <a:pPr algn="l"/>
            <a:r>
              <a:rPr lang="en-US" dirty="0"/>
              <a:t>U.S. Forest Service</a:t>
            </a:r>
          </a:p>
          <a:p>
            <a:pPr algn="l"/>
            <a:r>
              <a:rPr lang="en-US" dirty="0"/>
              <a:t>NFWF Grant</a:t>
            </a:r>
          </a:p>
          <a:p>
            <a:pPr algn="l"/>
            <a:endParaRPr lang="en-US" b="1" dirty="0"/>
          </a:p>
          <a:p>
            <a:pPr algn="l"/>
            <a:r>
              <a:rPr lang="en-US" b="1" dirty="0">
                <a:highlight>
                  <a:srgbClr val="00FFFF"/>
                </a:highlight>
              </a:rPr>
              <a:t>1. Beaver Restoration Assessment Tool</a:t>
            </a:r>
          </a:p>
          <a:p>
            <a:pPr algn="l"/>
            <a:r>
              <a:rPr lang="en-US" dirty="0">
                <a:highlight>
                  <a:srgbClr val="00FFFF"/>
                </a:highlight>
              </a:rPr>
              <a:t>Utah State University</a:t>
            </a:r>
            <a:endParaRPr lang="en-US" b="1" dirty="0">
              <a:highlight>
                <a:srgbClr val="00FFFF"/>
              </a:highlight>
            </a:endParaRPr>
          </a:p>
          <a:p>
            <a:pPr algn="l"/>
            <a:r>
              <a:rPr lang="en-US" b="1" dirty="0"/>
              <a:t>2. Willow flycatcher</a:t>
            </a:r>
            <a:br>
              <a:rPr lang="en-US" dirty="0"/>
            </a:br>
            <a:r>
              <a:rPr lang="en-US" dirty="0"/>
              <a:t>Institute for Bird Populations</a:t>
            </a:r>
          </a:p>
          <a:p>
            <a:pPr algn="l"/>
            <a:r>
              <a:rPr lang="en-US" dirty="0"/>
              <a:t>Point Blue Conservation Science</a:t>
            </a:r>
            <a:endParaRPr lang="en-US" b="1" dirty="0"/>
          </a:p>
          <a:p>
            <a:pPr algn="l"/>
            <a:r>
              <a:rPr lang="en-US" b="1" dirty="0"/>
              <a:t>3. Stakeholder outreach</a:t>
            </a:r>
          </a:p>
          <a:p>
            <a:pPr algn="l"/>
            <a:r>
              <a:rPr lang="en-US" dirty="0"/>
              <a:t>Occidental Arts and Ecology Center</a:t>
            </a:r>
          </a:p>
          <a:p>
            <a:pPr algn="l"/>
            <a:r>
              <a:rPr lang="en-US" dirty="0"/>
              <a:t> 						                                                 Photo: Brock Dolman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C15F06-F726-43B4-B66D-F4EAC948E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67" y="1421790"/>
            <a:ext cx="6357002" cy="4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3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6C7D6B-8D7A-4071-8D0C-03F7DD662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99" y="-234105"/>
            <a:ext cx="5307506" cy="730946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5648DF-A85E-4639-93E8-D29F50C9D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01" y="410184"/>
            <a:ext cx="3032342" cy="362319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BRAT Model Area</a:t>
            </a:r>
          </a:p>
          <a:p>
            <a:pPr marL="0" indent="0">
              <a:buNone/>
            </a:pPr>
            <a:r>
              <a:rPr lang="en-US" dirty="0"/>
              <a:t>4 EPA ecoregions</a:t>
            </a:r>
          </a:p>
          <a:p>
            <a:pPr marL="0" indent="0">
              <a:buNone/>
            </a:pPr>
            <a:r>
              <a:rPr lang="en-US" dirty="0"/>
              <a:t>78 HUC 8s</a:t>
            </a:r>
          </a:p>
          <a:p>
            <a:pPr marL="0" indent="0">
              <a:buNone/>
            </a:pPr>
            <a:r>
              <a:rPr lang="en-US" dirty="0"/>
              <a:t>261,063 km</a:t>
            </a:r>
            <a:r>
              <a:rPr lang="en-US" baseline="30000" dirty="0"/>
              <a:t>2 </a:t>
            </a:r>
            <a:r>
              <a:rPr lang="en-US" dirty="0"/>
              <a:t>area</a:t>
            </a:r>
          </a:p>
          <a:p>
            <a:pPr marL="0" indent="0">
              <a:buNone/>
            </a:pPr>
            <a:r>
              <a:rPr lang="en-US" dirty="0"/>
              <a:t>77,377 km of perennial stream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6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EE73B2-F1D0-48A4-867A-998B39302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05" y="1469401"/>
            <a:ext cx="5586795" cy="3727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F44513-0B33-4337-852C-0657F64E3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560"/>
            <a:ext cx="6466695" cy="2575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24A25-D151-46FE-B38E-51A27BC0B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5" y="3110208"/>
            <a:ext cx="6466695" cy="3250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101A32-75C1-4792-B745-6789D755A5CE}"/>
              </a:ext>
            </a:extLst>
          </p:cNvPr>
          <p:cNvSpPr/>
          <p:nvPr/>
        </p:nvSpPr>
        <p:spPr>
          <a:xfrm>
            <a:off x="9914966" y="5332214"/>
            <a:ext cx="2277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Photo: Brock Dolman </a:t>
            </a:r>
          </a:p>
        </p:txBody>
      </p:sp>
    </p:spTree>
    <p:extLst>
      <p:ext uri="{BB962C8B-B14F-4D97-AF65-F5344CB8AC3E}">
        <p14:creationId xmlns:p14="http://schemas.microsoft.com/office/powerpoint/2010/main" val="104450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A378FE-76A4-4949-A643-D37A0E36B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834"/>
          <a:stretch/>
        </p:blipFill>
        <p:spPr>
          <a:xfrm>
            <a:off x="3121858" y="242673"/>
            <a:ext cx="5955640" cy="64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5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85FC06-0E60-43F5-905B-AB6AB17FA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75" y="-101236"/>
            <a:ext cx="5377591" cy="6959236"/>
          </a:xfr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8256B1B-3EEA-417A-ADF8-76C660C7A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07" r="69407"/>
          <a:stretch/>
        </p:blipFill>
        <p:spPr>
          <a:xfrm>
            <a:off x="172538" y="1501412"/>
            <a:ext cx="3842817" cy="37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5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1705FAFE-E25C-4B86-BCCE-9D32EB173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07" r="69407"/>
          <a:stretch/>
        </p:blipFill>
        <p:spPr>
          <a:xfrm>
            <a:off x="-232757" y="1552030"/>
            <a:ext cx="3842817" cy="3753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59A84-0867-4B64-A546-FF78ED40E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43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2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0A4DE6-56D6-4A59-A0A1-F8040A014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28" y="182478"/>
            <a:ext cx="11534986" cy="626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1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4C5973-7838-45DB-B01F-16D905A5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19" y="1043900"/>
            <a:ext cx="5726307" cy="328231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A35880-E398-45BF-A6CD-AF031EF5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00" y="410184"/>
            <a:ext cx="6932739" cy="362319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June-August 2018 Model Validation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DB331A-A570-44DA-AD6D-DCE1BB7FF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499" y="2963509"/>
            <a:ext cx="6435777" cy="34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03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56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Podolak</dc:creator>
  <cp:lastModifiedBy>Kristen Podolak</cp:lastModifiedBy>
  <cp:revision>24</cp:revision>
  <dcterms:created xsi:type="dcterms:W3CDTF">2018-05-30T20:36:14Z</dcterms:created>
  <dcterms:modified xsi:type="dcterms:W3CDTF">2018-05-31T14:30:59Z</dcterms:modified>
</cp:coreProperties>
</file>