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1" r:id="rId4"/>
    <p:sldId id="262" r:id="rId5"/>
    <p:sldId id="266" r:id="rId6"/>
    <p:sldId id="256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09FE6-911E-4C17-BDF8-EB735E0BDE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A6A69-AC7C-49E6-BDBE-C2295B22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of rapid assessment is to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 Inventory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6A69-AC7C-49E6-BDBE-C2295B228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of rapid assessment is to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 Inventory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6A69-AC7C-49E6-BDBE-C2295B228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UCD</a:t>
            </a:r>
            <a:endParaRPr lang="en-US" dirty="0" smtClean="0"/>
          </a:p>
          <a:p>
            <a:r>
              <a:rPr lang="en-US" dirty="0" smtClean="0"/>
              <a:t>Stillwater</a:t>
            </a:r>
          </a:p>
          <a:p>
            <a:r>
              <a:rPr lang="en-US" dirty="0" smtClean="0"/>
              <a:t>Tuolumne River Trust</a:t>
            </a:r>
          </a:p>
          <a:p>
            <a:r>
              <a:rPr lang="en-US" dirty="0" smtClean="0"/>
              <a:t>NRCS</a:t>
            </a:r>
          </a:p>
          <a:p>
            <a:r>
              <a:rPr lang="en-US" dirty="0" smtClean="0"/>
              <a:t>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6A69-AC7C-49E6-BDBE-C2295B228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Nod to Rod</a:t>
            </a:r>
            <a:r>
              <a:rPr lang="en-US" baseline="0" dirty="0" smtClean="0"/>
              <a:t> for experiment</a:t>
            </a: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5E3C49-002F-4F04-8C2E-E8215856ED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 Railroad Grades</a:t>
            </a:r>
          </a:p>
          <a:p>
            <a:pPr>
              <a:lnSpc>
                <a:spcPct val="90000"/>
              </a:lnSpc>
            </a:pPr>
            <a:r>
              <a:rPr lang="en-US" dirty="0"/>
              <a:t> Road Building</a:t>
            </a:r>
          </a:p>
          <a:p>
            <a:pPr>
              <a:lnSpc>
                <a:spcPct val="90000"/>
              </a:lnSpc>
            </a:pPr>
            <a:r>
              <a:rPr lang="en-US" dirty="0"/>
              <a:t> Livestock Grazing</a:t>
            </a:r>
          </a:p>
          <a:p>
            <a:pPr>
              <a:lnSpc>
                <a:spcPct val="90000"/>
              </a:lnSpc>
            </a:pPr>
            <a:r>
              <a:rPr lang="en-US" dirty="0"/>
              <a:t> Logging</a:t>
            </a:r>
          </a:p>
          <a:p>
            <a:pPr>
              <a:lnSpc>
                <a:spcPct val="90000"/>
              </a:lnSpc>
            </a:pPr>
            <a:r>
              <a:rPr lang="en-US" dirty="0"/>
              <a:t> Mining</a:t>
            </a:r>
          </a:p>
          <a:p>
            <a:pPr>
              <a:lnSpc>
                <a:spcPct val="90000"/>
              </a:lnSpc>
            </a:pPr>
            <a:r>
              <a:rPr lang="en-US" dirty="0"/>
              <a:t> Channel/Drainage Manipulation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Water-</a:t>
            </a:r>
          </a:p>
          <a:p>
            <a:pPr>
              <a:lnSpc>
                <a:spcPct val="90000"/>
              </a:lnSpc>
            </a:pPr>
            <a:r>
              <a:rPr lang="en-US" dirty="0"/>
              <a:t>• </a:t>
            </a:r>
            <a:r>
              <a:rPr lang="en-US" b="1" dirty="0" err="1"/>
              <a:t>Baseflow</a:t>
            </a:r>
            <a:r>
              <a:rPr lang="en-US" b="1" dirty="0"/>
              <a:t> Augmentation</a:t>
            </a:r>
          </a:p>
          <a:p>
            <a:pPr>
              <a:lnSpc>
                <a:spcPct val="90000"/>
              </a:lnSpc>
            </a:pPr>
            <a:r>
              <a:rPr lang="en-US" dirty="0"/>
              <a:t>• </a:t>
            </a:r>
            <a:r>
              <a:rPr lang="en-US" b="1" dirty="0"/>
              <a:t>Flood Attenuation</a:t>
            </a:r>
          </a:p>
          <a:p>
            <a:pPr>
              <a:lnSpc>
                <a:spcPct val="90000"/>
              </a:lnSpc>
            </a:pPr>
            <a:r>
              <a:rPr lang="en-US" b="1" dirty="0"/>
              <a:t>Improved Water Quality-</a:t>
            </a:r>
          </a:p>
          <a:p>
            <a:pPr>
              <a:lnSpc>
                <a:spcPct val="90000"/>
              </a:lnSpc>
            </a:pPr>
            <a:r>
              <a:rPr lang="en-US" dirty="0"/>
              <a:t> </a:t>
            </a:r>
            <a:r>
              <a:rPr lang="en-US" b="1" dirty="0"/>
              <a:t>Decreased Water Temperature</a:t>
            </a:r>
          </a:p>
          <a:p>
            <a:pPr>
              <a:lnSpc>
                <a:spcPct val="90000"/>
              </a:lnSpc>
            </a:pPr>
            <a:r>
              <a:rPr lang="en-US" dirty="0"/>
              <a:t> </a:t>
            </a:r>
            <a:r>
              <a:rPr lang="en-US" b="1" dirty="0"/>
              <a:t>Restored Nutrient Cycling</a:t>
            </a:r>
          </a:p>
          <a:p>
            <a:pPr>
              <a:lnSpc>
                <a:spcPct val="90000"/>
              </a:lnSpc>
            </a:pPr>
            <a:r>
              <a:rPr lang="en-US" dirty="0"/>
              <a:t> </a:t>
            </a:r>
            <a:r>
              <a:rPr lang="en-US" b="1" dirty="0"/>
              <a:t>Decreased Sediment</a:t>
            </a:r>
          </a:p>
          <a:p>
            <a:pPr>
              <a:lnSpc>
                <a:spcPct val="90000"/>
              </a:lnSpc>
            </a:pPr>
            <a:r>
              <a:rPr lang="en-US" b="1" dirty="0"/>
              <a:t>Biology-</a:t>
            </a:r>
          </a:p>
          <a:p>
            <a:pPr>
              <a:lnSpc>
                <a:spcPct val="90000"/>
              </a:lnSpc>
            </a:pPr>
            <a:r>
              <a:rPr lang="en-US" dirty="0"/>
              <a:t>• </a:t>
            </a:r>
            <a:r>
              <a:rPr lang="en-US" b="1" dirty="0"/>
              <a:t>Aquatic Organisms</a:t>
            </a:r>
          </a:p>
          <a:p>
            <a:pPr>
              <a:lnSpc>
                <a:spcPct val="90000"/>
              </a:lnSpc>
            </a:pPr>
            <a:r>
              <a:rPr lang="en-US" dirty="0"/>
              <a:t>• </a:t>
            </a:r>
            <a:r>
              <a:rPr lang="en-US" b="1" dirty="0"/>
              <a:t>Terrestrial Wildlife</a:t>
            </a:r>
          </a:p>
          <a:p>
            <a:pPr>
              <a:lnSpc>
                <a:spcPct val="90000"/>
              </a:lnSpc>
            </a:pPr>
            <a:r>
              <a:rPr lang="en-US" dirty="0"/>
              <a:t>• </a:t>
            </a:r>
            <a:r>
              <a:rPr lang="en-US" b="1" dirty="0"/>
              <a:t>Vegetation Communities</a:t>
            </a:r>
          </a:p>
          <a:p>
            <a:pPr>
              <a:lnSpc>
                <a:spcPct val="90000"/>
              </a:lnSpc>
            </a:pPr>
            <a:r>
              <a:rPr lang="en-US" dirty="0"/>
              <a:t></a:t>
            </a:r>
            <a:r>
              <a:rPr lang="en-US" b="1" dirty="0"/>
              <a:t>Carbon-</a:t>
            </a:r>
          </a:p>
          <a:p>
            <a:pPr>
              <a:lnSpc>
                <a:spcPct val="90000"/>
              </a:lnSpc>
            </a:pPr>
            <a:r>
              <a:rPr lang="en-US" dirty="0"/>
              <a:t>• </a:t>
            </a:r>
            <a:r>
              <a:rPr lang="en-US" b="1" dirty="0"/>
              <a:t>Biomass</a:t>
            </a:r>
          </a:p>
          <a:p>
            <a:pPr>
              <a:lnSpc>
                <a:spcPct val="90000"/>
              </a:lnSpc>
            </a:pPr>
            <a:r>
              <a:rPr lang="en-US" dirty="0"/>
              <a:t>• </a:t>
            </a:r>
            <a:r>
              <a:rPr lang="en-US" b="1" dirty="0"/>
              <a:t>Soil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1B040-5DF3-4A4F-ACFA-0C17CB1606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5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5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9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0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4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8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6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7C2E-C781-414D-8D88-85E94E640443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359E-8BF5-42B6-B82A-17DEE55F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7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38406"/>
            <a:ext cx="381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Bank height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Bank stability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Length of gullies/ditches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Vegetation composition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% Bare 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Encroachment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448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meadows.ucdavis.edu/files/images/logos/AR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2403475" cy="7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9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38406"/>
            <a:ext cx="381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Headcuts</a:t>
            </a:r>
            <a:r>
              <a:rPr lang="en-US" sz="2400" dirty="0" smtClean="0"/>
              <a:t>-  map and measure</a:t>
            </a:r>
          </a:p>
          <a:p>
            <a:r>
              <a:rPr lang="en-US" sz="2400" dirty="0"/>
              <a:t>	 </a:t>
            </a:r>
            <a:r>
              <a:rPr lang="en-US" sz="2400" dirty="0" smtClean="0"/>
              <a:t>   -  area at risk </a:t>
            </a:r>
          </a:p>
          <a:p>
            <a:endParaRPr lang="en-US" sz="2400" dirty="0"/>
          </a:p>
          <a:p>
            <a:r>
              <a:rPr lang="en-US" sz="2400" dirty="0" smtClean="0"/>
              <a:t>Loss ratio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448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meadows.ucdavis.edu/files/images/logos/AR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2403475" cy="7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6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953000" cy="636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88755" cy="599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2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88755" cy="599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1752600"/>
            <a:ext cx="2819400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 to: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Prioritize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5029200" cy="65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86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4419600"/>
            <a:ext cx="6096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Project-specific monitoring and experiments:</a:t>
            </a:r>
          </a:p>
          <a:p>
            <a:endParaRPr lang="en-US" sz="2400" dirty="0"/>
          </a:p>
          <a:p>
            <a:r>
              <a:rPr lang="en-US" sz="2400" dirty="0" smtClean="0"/>
              <a:t>Beaver Dams</a:t>
            </a:r>
          </a:p>
          <a:p>
            <a:r>
              <a:rPr lang="en-US" sz="2400" dirty="0" smtClean="0"/>
              <a:t>Before-after and modeled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 and groundwater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2" y="3523355"/>
            <a:ext cx="4966448" cy="32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2" y="243775"/>
            <a:ext cx="4966447" cy="32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381000"/>
            <a:ext cx="167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meadows?</a:t>
            </a:r>
          </a:p>
        </p:txBody>
      </p:sp>
    </p:spTree>
    <p:extLst>
      <p:ext uri="{BB962C8B-B14F-4D97-AF65-F5344CB8AC3E}">
        <p14:creationId xmlns:p14="http://schemas.microsoft.com/office/powerpoint/2010/main" val="1220688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125</Words>
  <Application>Microsoft Office PowerPoint</Application>
  <PresentationFormat>On-screen Show (4:3)</PresentationFormat>
  <Paragraphs>61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Rivers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</dc:creator>
  <cp:lastModifiedBy>AR</cp:lastModifiedBy>
  <cp:revision>13</cp:revision>
  <dcterms:created xsi:type="dcterms:W3CDTF">2014-02-03T20:24:08Z</dcterms:created>
  <dcterms:modified xsi:type="dcterms:W3CDTF">2014-02-04T21:29:04Z</dcterms:modified>
</cp:coreProperties>
</file>